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7620000" cx="7620000"/>
  <p:notesSz cx="6858000" cy="9144000"/>
  <p:embeddedFontLst>
    <p:embeddedFont>
      <p:font typeface="Arial Black"/>
      <p:regular r:id="rId48"/>
    </p:embeddedFont>
    <p:embeddedFont>
      <p:font typeface="DM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2400">
          <p15:clr>
            <a:srgbClr val="A4A3A4"/>
          </p15:clr>
        </p15:guide>
      </p15:sldGuideLst>
    </p:ext>
    <p:ext uri="GoogleSlidesCustomDataVersion2">
      <go:slidesCustomData xmlns:go="http://customooxmlschemas.google.com/" r:id="rId53" roundtripDataSignature="AMtx7mi806QS9i+8mcjAiM7eWXAday9/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240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ArialBlack-regular.fntdata"/><Relationship Id="rId47" Type="http://schemas.openxmlformats.org/officeDocument/2006/relationships/slide" Target="slides/slide42.xml"/><Relationship Id="rId49" Type="http://schemas.openxmlformats.org/officeDocument/2006/relationships/font" Target="fonts/DMSans-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DMSans-italic.fntdata"/><Relationship Id="rId50" Type="http://schemas.openxmlformats.org/officeDocument/2006/relationships/font" Target="fonts/DMSans-bold.fntdata"/><Relationship Id="rId53" Type="http://customschemas.google.com/relationships/presentationmetadata" Target="metadata"/><Relationship Id="rId52" Type="http://schemas.openxmlformats.org/officeDocument/2006/relationships/font" Target="fonts/DM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2af7a8d99b_0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2af7a8d99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2af7a8d99b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29685fea08_0_2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29685fea08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229685fea08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9685fea08_0_3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9685fea08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29685fea08_0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29685fea08_0_3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29685fea08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g229685fea08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29685fea08_0_4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29685fea08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229685fea08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29685fea08_0_4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29685fea08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229685fea08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29685fea08_0_5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29685fea08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g229685fea08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29685fea08_0_5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29685fea08_0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29685fea08_0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57f6d8455f_0_2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57f6d8455f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57f6d8455f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57f6d8455f_0_3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57f6d8455f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g257f6d8455f_0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278fd1490d_0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1278fd1490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g1278fd1490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29685fea08_0_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29685fea0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229685fea0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57f6d8455f_0_4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57f6d8455f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57f6d8455f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57f6d8455f_0_4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57f6d8455f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g257f6d8455f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57f6d8455f_0_5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57f6d8455f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g257f6d8455f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7f6d8455f_0_6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57f6d8455f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57f6d8455f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7f6d8455f_0_6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57f6d8455f_0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257f6d8455f_0_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57f6d8455f_0_7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57f6d8455f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257f6d8455f_0_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57f6d8455f_0_8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57f6d8455f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257f6d8455f_0_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57f6d8455f_0_8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57f6d8455f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257f6d8455f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57f6d8455f_0_9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57f6d8455f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257f6d8455f_0_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278fd1490d_0_1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1278fd1490d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g1278fd1490d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57f6d8455f_0_10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257f6d8455f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g257f6d8455f_0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5" name="Google Shape;34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29685fea08_0_1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29685fea08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g229685fea08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1" name="Google Shape;44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29685fea08_0_2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29685fea08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29685fea08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2af7a8d99b_0_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2af7a8d99b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2af7a8d99b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2af7a8d99b_0_1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2af7a8d99b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WILL BE UPDATED SHORTLY</a:t>
            </a:r>
            <a:endParaRPr/>
          </a:p>
        </p:txBody>
      </p:sp>
      <p:sp>
        <p:nvSpPr>
          <p:cNvPr id="137" name="Google Shape;137;g22af7a8d99b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57f6d8455f_0_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57f6d8455f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257f6d8455f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57f6d8455f_0_1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57f6d8455f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257f6d8455f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4"/>
          <p:cNvSpPr txBox="1"/>
          <p:nvPr>
            <p:ph type="ctrTitle"/>
          </p:nvPr>
        </p:nvSpPr>
        <p:spPr>
          <a:xfrm>
            <a:off x="571500" y="1247071"/>
            <a:ext cx="6477000" cy="265288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000"/>
              <a:buFont typeface="Calibri"/>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4"/>
          <p:cNvSpPr txBox="1"/>
          <p:nvPr>
            <p:ph idx="1" type="subTitle"/>
          </p:nvPr>
        </p:nvSpPr>
        <p:spPr>
          <a:xfrm>
            <a:off x="952500" y="4002264"/>
            <a:ext cx="5715000" cy="183973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833"/>
              </a:spcBef>
              <a:spcAft>
                <a:spcPts val="0"/>
              </a:spcAft>
              <a:buClr>
                <a:schemeClr val="dk1"/>
              </a:buClr>
              <a:buSzPts val="2000"/>
              <a:buNone/>
              <a:defRPr sz="2000"/>
            </a:lvl1pPr>
            <a:lvl2pPr lvl="1" algn="ctr">
              <a:lnSpc>
                <a:spcPct val="90000"/>
              </a:lnSpc>
              <a:spcBef>
                <a:spcPts val="417"/>
              </a:spcBef>
              <a:spcAft>
                <a:spcPts val="0"/>
              </a:spcAft>
              <a:buClr>
                <a:schemeClr val="dk1"/>
              </a:buClr>
              <a:buSzPts val="1667"/>
              <a:buNone/>
              <a:defRPr sz="1667"/>
            </a:lvl2pPr>
            <a:lvl3pPr lvl="2" algn="ctr">
              <a:lnSpc>
                <a:spcPct val="90000"/>
              </a:lnSpc>
              <a:spcBef>
                <a:spcPts val="417"/>
              </a:spcBef>
              <a:spcAft>
                <a:spcPts val="0"/>
              </a:spcAft>
              <a:buClr>
                <a:schemeClr val="dk1"/>
              </a:buClr>
              <a:buSzPts val="1500"/>
              <a:buNone/>
              <a:defRPr sz="1500"/>
            </a:lvl3pPr>
            <a:lvl4pPr lvl="3" algn="ctr">
              <a:lnSpc>
                <a:spcPct val="90000"/>
              </a:lnSpc>
              <a:spcBef>
                <a:spcPts val="417"/>
              </a:spcBef>
              <a:spcAft>
                <a:spcPts val="0"/>
              </a:spcAft>
              <a:buClr>
                <a:schemeClr val="dk1"/>
              </a:buClr>
              <a:buSzPts val="1333"/>
              <a:buNone/>
              <a:defRPr sz="1333"/>
            </a:lvl4pPr>
            <a:lvl5pPr lvl="4" algn="ctr">
              <a:lnSpc>
                <a:spcPct val="90000"/>
              </a:lnSpc>
              <a:spcBef>
                <a:spcPts val="417"/>
              </a:spcBef>
              <a:spcAft>
                <a:spcPts val="0"/>
              </a:spcAft>
              <a:buClr>
                <a:schemeClr val="dk1"/>
              </a:buClr>
              <a:buSzPts val="1333"/>
              <a:buNone/>
              <a:defRPr sz="1333"/>
            </a:lvl5pPr>
            <a:lvl6pPr lvl="5" algn="ctr">
              <a:lnSpc>
                <a:spcPct val="90000"/>
              </a:lnSpc>
              <a:spcBef>
                <a:spcPts val="417"/>
              </a:spcBef>
              <a:spcAft>
                <a:spcPts val="0"/>
              </a:spcAft>
              <a:buClr>
                <a:schemeClr val="dk1"/>
              </a:buClr>
              <a:buSzPts val="1333"/>
              <a:buNone/>
              <a:defRPr sz="1333"/>
            </a:lvl6pPr>
            <a:lvl7pPr lvl="6" algn="ctr">
              <a:lnSpc>
                <a:spcPct val="90000"/>
              </a:lnSpc>
              <a:spcBef>
                <a:spcPts val="417"/>
              </a:spcBef>
              <a:spcAft>
                <a:spcPts val="0"/>
              </a:spcAft>
              <a:buClr>
                <a:schemeClr val="dk1"/>
              </a:buClr>
              <a:buSzPts val="1333"/>
              <a:buNone/>
              <a:defRPr sz="1333"/>
            </a:lvl7pPr>
            <a:lvl8pPr lvl="7" algn="ctr">
              <a:lnSpc>
                <a:spcPct val="90000"/>
              </a:lnSpc>
              <a:spcBef>
                <a:spcPts val="417"/>
              </a:spcBef>
              <a:spcAft>
                <a:spcPts val="0"/>
              </a:spcAft>
              <a:buClr>
                <a:schemeClr val="dk1"/>
              </a:buClr>
              <a:buSzPts val="1333"/>
              <a:buNone/>
              <a:defRPr sz="1333"/>
            </a:lvl8pPr>
            <a:lvl9pPr lvl="8" algn="ctr">
              <a:lnSpc>
                <a:spcPct val="90000"/>
              </a:lnSpc>
              <a:spcBef>
                <a:spcPts val="417"/>
              </a:spcBef>
              <a:spcAft>
                <a:spcPts val="0"/>
              </a:spcAft>
              <a:buClr>
                <a:schemeClr val="dk1"/>
              </a:buClr>
              <a:buSzPts val="1333"/>
              <a:buNone/>
              <a:defRPr sz="1333"/>
            </a:lvl9pPr>
          </a:lstStyle>
          <a:p/>
        </p:txBody>
      </p:sp>
      <p:sp>
        <p:nvSpPr>
          <p:cNvPr id="18" name="Google Shape;18;p14"/>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4"/>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4"/>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3"/>
          <p:cNvSpPr txBox="1"/>
          <p:nvPr>
            <p:ph type="title"/>
          </p:nvPr>
        </p:nvSpPr>
        <p:spPr>
          <a:xfrm>
            <a:off x="523875" y="405697"/>
            <a:ext cx="6572250" cy="147284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3"/>
          <p:cNvSpPr txBox="1"/>
          <p:nvPr>
            <p:ph idx="1" type="body"/>
          </p:nvPr>
        </p:nvSpPr>
        <p:spPr>
          <a:xfrm rot="5400000">
            <a:off x="1392590" y="1159757"/>
            <a:ext cx="4834820" cy="65722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3"/>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75" name="Google Shape;75;p23"/>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4"/>
          <p:cNvSpPr txBox="1"/>
          <p:nvPr>
            <p:ph type="title"/>
          </p:nvPr>
        </p:nvSpPr>
        <p:spPr>
          <a:xfrm rot="5400000">
            <a:off x="3045795" y="2812963"/>
            <a:ext cx="6457598" cy="16430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4"/>
          <p:cNvSpPr txBox="1"/>
          <p:nvPr>
            <p:ph idx="1" type="body"/>
          </p:nvPr>
        </p:nvSpPr>
        <p:spPr>
          <a:xfrm rot="5400000">
            <a:off x="-287955" y="1217524"/>
            <a:ext cx="6457598" cy="48339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3"/>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81" name="Google Shape;81;p24"/>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4"/>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5"/>
          <p:cNvSpPr txBox="1"/>
          <p:nvPr>
            <p:ph type="title"/>
          </p:nvPr>
        </p:nvSpPr>
        <p:spPr>
          <a:xfrm>
            <a:off x="523875" y="405697"/>
            <a:ext cx="6572250" cy="147284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5"/>
          <p:cNvSpPr txBox="1"/>
          <p:nvPr>
            <p:ph idx="1" type="body"/>
          </p:nvPr>
        </p:nvSpPr>
        <p:spPr>
          <a:xfrm>
            <a:off x="523875" y="2028472"/>
            <a:ext cx="6572250" cy="48348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3"/>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24" name="Google Shape;24;p15"/>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5"/>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5"/>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6"/>
          <p:cNvSpPr txBox="1"/>
          <p:nvPr>
            <p:ph type="title"/>
          </p:nvPr>
        </p:nvSpPr>
        <p:spPr>
          <a:xfrm>
            <a:off x="519907" y="1899710"/>
            <a:ext cx="6572250" cy="316970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000"/>
              <a:buFont typeface="Calibri"/>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6"/>
          <p:cNvSpPr txBox="1"/>
          <p:nvPr>
            <p:ph idx="1" type="body"/>
          </p:nvPr>
        </p:nvSpPr>
        <p:spPr>
          <a:xfrm>
            <a:off x="519907" y="5099405"/>
            <a:ext cx="6572250" cy="16668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33"/>
              </a:spcBef>
              <a:spcAft>
                <a:spcPts val="0"/>
              </a:spcAft>
              <a:buClr>
                <a:schemeClr val="dk1"/>
              </a:buClr>
              <a:buSzPts val="2000"/>
              <a:buNone/>
              <a:defRPr sz="2000">
                <a:solidFill>
                  <a:schemeClr val="dk1"/>
                </a:solidFill>
              </a:defRPr>
            </a:lvl1pPr>
            <a:lvl2pPr indent="-228600" lvl="1" marL="914400" algn="l">
              <a:lnSpc>
                <a:spcPct val="90000"/>
              </a:lnSpc>
              <a:spcBef>
                <a:spcPts val="417"/>
              </a:spcBef>
              <a:spcAft>
                <a:spcPts val="0"/>
              </a:spcAft>
              <a:buClr>
                <a:srgbClr val="888888"/>
              </a:buClr>
              <a:buSzPts val="1667"/>
              <a:buNone/>
              <a:defRPr sz="1667">
                <a:solidFill>
                  <a:srgbClr val="888888"/>
                </a:solidFill>
              </a:defRPr>
            </a:lvl2pPr>
            <a:lvl3pPr indent="-228600" lvl="2" marL="1371600" algn="l">
              <a:lnSpc>
                <a:spcPct val="90000"/>
              </a:lnSpc>
              <a:spcBef>
                <a:spcPts val="417"/>
              </a:spcBef>
              <a:spcAft>
                <a:spcPts val="0"/>
              </a:spcAft>
              <a:buClr>
                <a:srgbClr val="888888"/>
              </a:buClr>
              <a:buSzPts val="1500"/>
              <a:buNone/>
              <a:defRPr sz="1500">
                <a:solidFill>
                  <a:srgbClr val="888888"/>
                </a:solidFill>
              </a:defRPr>
            </a:lvl3pPr>
            <a:lvl4pPr indent="-228600" lvl="3" marL="1828800" algn="l">
              <a:lnSpc>
                <a:spcPct val="90000"/>
              </a:lnSpc>
              <a:spcBef>
                <a:spcPts val="417"/>
              </a:spcBef>
              <a:spcAft>
                <a:spcPts val="0"/>
              </a:spcAft>
              <a:buClr>
                <a:srgbClr val="888888"/>
              </a:buClr>
              <a:buSzPts val="1333"/>
              <a:buNone/>
              <a:defRPr sz="1333">
                <a:solidFill>
                  <a:srgbClr val="888888"/>
                </a:solidFill>
              </a:defRPr>
            </a:lvl4pPr>
            <a:lvl5pPr indent="-228600" lvl="4" marL="2286000" algn="l">
              <a:lnSpc>
                <a:spcPct val="90000"/>
              </a:lnSpc>
              <a:spcBef>
                <a:spcPts val="417"/>
              </a:spcBef>
              <a:spcAft>
                <a:spcPts val="0"/>
              </a:spcAft>
              <a:buClr>
                <a:srgbClr val="888888"/>
              </a:buClr>
              <a:buSzPts val="1333"/>
              <a:buNone/>
              <a:defRPr sz="1333">
                <a:solidFill>
                  <a:srgbClr val="888888"/>
                </a:solidFill>
              </a:defRPr>
            </a:lvl5pPr>
            <a:lvl6pPr indent="-228600" lvl="5" marL="2743200" algn="l">
              <a:lnSpc>
                <a:spcPct val="90000"/>
              </a:lnSpc>
              <a:spcBef>
                <a:spcPts val="417"/>
              </a:spcBef>
              <a:spcAft>
                <a:spcPts val="0"/>
              </a:spcAft>
              <a:buClr>
                <a:srgbClr val="888888"/>
              </a:buClr>
              <a:buSzPts val="1333"/>
              <a:buNone/>
              <a:defRPr sz="1333">
                <a:solidFill>
                  <a:srgbClr val="888888"/>
                </a:solidFill>
              </a:defRPr>
            </a:lvl6pPr>
            <a:lvl7pPr indent="-228600" lvl="6" marL="3200400" algn="l">
              <a:lnSpc>
                <a:spcPct val="90000"/>
              </a:lnSpc>
              <a:spcBef>
                <a:spcPts val="417"/>
              </a:spcBef>
              <a:spcAft>
                <a:spcPts val="0"/>
              </a:spcAft>
              <a:buClr>
                <a:srgbClr val="888888"/>
              </a:buClr>
              <a:buSzPts val="1333"/>
              <a:buNone/>
              <a:defRPr sz="1333">
                <a:solidFill>
                  <a:srgbClr val="888888"/>
                </a:solidFill>
              </a:defRPr>
            </a:lvl7pPr>
            <a:lvl8pPr indent="-228600" lvl="7" marL="3657600" algn="l">
              <a:lnSpc>
                <a:spcPct val="90000"/>
              </a:lnSpc>
              <a:spcBef>
                <a:spcPts val="417"/>
              </a:spcBef>
              <a:spcAft>
                <a:spcPts val="0"/>
              </a:spcAft>
              <a:buClr>
                <a:srgbClr val="888888"/>
              </a:buClr>
              <a:buSzPts val="1333"/>
              <a:buNone/>
              <a:defRPr sz="1333">
                <a:solidFill>
                  <a:srgbClr val="888888"/>
                </a:solidFill>
              </a:defRPr>
            </a:lvl8pPr>
            <a:lvl9pPr indent="-228600" lvl="8" marL="4114800" algn="l">
              <a:lnSpc>
                <a:spcPct val="90000"/>
              </a:lnSpc>
              <a:spcBef>
                <a:spcPts val="417"/>
              </a:spcBef>
              <a:spcAft>
                <a:spcPts val="0"/>
              </a:spcAft>
              <a:buClr>
                <a:srgbClr val="888888"/>
              </a:buClr>
              <a:buSzPts val="1333"/>
              <a:buNone/>
              <a:defRPr sz="1333">
                <a:solidFill>
                  <a:srgbClr val="888888"/>
                </a:solidFill>
              </a:defRPr>
            </a:lvl9pPr>
          </a:lstStyle>
          <a:p/>
        </p:txBody>
      </p:sp>
      <p:sp>
        <p:nvSpPr>
          <p:cNvPr id="30" name="Google Shape;30;p16"/>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6"/>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6"/>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7"/>
          <p:cNvSpPr txBox="1"/>
          <p:nvPr>
            <p:ph type="title"/>
          </p:nvPr>
        </p:nvSpPr>
        <p:spPr>
          <a:xfrm>
            <a:off x="523875" y="405697"/>
            <a:ext cx="6572250" cy="147284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 type="body"/>
          </p:nvPr>
        </p:nvSpPr>
        <p:spPr>
          <a:xfrm>
            <a:off x="523875" y="2028472"/>
            <a:ext cx="3238500" cy="48348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3"/>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36" name="Google Shape;36;p17"/>
          <p:cNvSpPr txBox="1"/>
          <p:nvPr>
            <p:ph idx="2" type="body"/>
          </p:nvPr>
        </p:nvSpPr>
        <p:spPr>
          <a:xfrm>
            <a:off x="3857625" y="2028472"/>
            <a:ext cx="3238500" cy="483482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3"/>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37" name="Google Shape;37;p17"/>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7"/>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8"/>
          <p:cNvSpPr txBox="1"/>
          <p:nvPr>
            <p:ph type="title"/>
          </p:nvPr>
        </p:nvSpPr>
        <p:spPr>
          <a:xfrm>
            <a:off x="524867" y="405697"/>
            <a:ext cx="6572250" cy="147284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8"/>
          <p:cNvSpPr txBox="1"/>
          <p:nvPr>
            <p:ph idx="1" type="body"/>
          </p:nvPr>
        </p:nvSpPr>
        <p:spPr>
          <a:xfrm>
            <a:off x="524869" y="1867959"/>
            <a:ext cx="3223617" cy="91545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33"/>
              </a:spcBef>
              <a:spcAft>
                <a:spcPts val="0"/>
              </a:spcAft>
              <a:buClr>
                <a:schemeClr val="dk1"/>
              </a:buClr>
              <a:buSzPts val="2000"/>
              <a:buNone/>
              <a:defRPr b="1" sz="2000"/>
            </a:lvl1pPr>
            <a:lvl2pPr indent="-228600" lvl="1" marL="914400" algn="l">
              <a:lnSpc>
                <a:spcPct val="90000"/>
              </a:lnSpc>
              <a:spcBef>
                <a:spcPts val="417"/>
              </a:spcBef>
              <a:spcAft>
                <a:spcPts val="0"/>
              </a:spcAft>
              <a:buClr>
                <a:schemeClr val="dk1"/>
              </a:buClr>
              <a:buSzPts val="1667"/>
              <a:buNone/>
              <a:defRPr b="1" sz="1667"/>
            </a:lvl2pPr>
            <a:lvl3pPr indent="-228600" lvl="2" marL="1371600" algn="l">
              <a:lnSpc>
                <a:spcPct val="90000"/>
              </a:lnSpc>
              <a:spcBef>
                <a:spcPts val="417"/>
              </a:spcBef>
              <a:spcAft>
                <a:spcPts val="0"/>
              </a:spcAft>
              <a:buClr>
                <a:schemeClr val="dk1"/>
              </a:buClr>
              <a:buSzPts val="1500"/>
              <a:buNone/>
              <a:defRPr b="1" sz="1500"/>
            </a:lvl3pPr>
            <a:lvl4pPr indent="-228600" lvl="3" marL="1828800" algn="l">
              <a:lnSpc>
                <a:spcPct val="90000"/>
              </a:lnSpc>
              <a:spcBef>
                <a:spcPts val="417"/>
              </a:spcBef>
              <a:spcAft>
                <a:spcPts val="0"/>
              </a:spcAft>
              <a:buClr>
                <a:schemeClr val="dk1"/>
              </a:buClr>
              <a:buSzPts val="1333"/>
              <a:buNone/>
              <a:defRPr b="1" sz="1333"/>
            </a:lvl4pPr>
            <a:lvl5pPr indent="-228600" lvl="4" marL="2286000" algn="l">
              <a:lnSpc>
                <a:spcPct val="90000"/>
              </a:lnSpc>
              <a:spcBef>
                <a:spcPts val="417"/>
              </a:spcBef>
              <a:spcAft>
                <a:spcPts val="0"/>
              </a:spcAft>
              <a:buClr>
                <a:schemeClr val="dk1"/>
              </a:buClr>
              <a:buSzPts val="1333"/>
              <a:buNone/>
              <a:defRPr b="1" sz="1333"/>
            </a:lvl5pPr>
            <a:lvl6pPr indent="-228600" lvl="5" marL="2743200" algn="l">
              <a:lnSpc>
                <a:spcPct val="90000"/>
              </a:lnSpc>
              <a:spcBef>
                <a:spcPts val="417"/>
              </a:spcBef>
              <a:spcAft>
                <a:spcPts val="0"/>
              </a:spcAft>
              <a:buClr>
                <a:schemeClr val="dk1"/>
              </a:buClr>
              <a:buSzPts val="1333"/>
              <a:buNone/>
              <a:defRPr b="1" sz="1333"/>
            </a:lvl6pPr>
            <a:lvl7pPr indent="-228600" lvl="6" marL="3200400" algn="l">
              <a:lnSpc>
                <a:spcPct val="90000"/>
              </a:lnSpc>
              <a:spcBef>
                <a:spcPts val="417"/>
              </a:spcBef>
              <a:spcAft>
                <a:spcPts val="0"/>
              </a:spcAft>
              <a:buClr>
                <a:schemeClr val="dk1"/>
              </a:buClr>
              <a:buSzPts val="1333"/>
              <a:buNone/>
              <a:defRPr b="1" sz="1333"/>
            </a:lvl7pPr>
            <a:lvl8pPr indent="-228600" lvl="7" marL="3657600" algn="l">
              <a:lnSpc>
                <a:spcPct val="90000"/>
              </a:lnSpc>
              <a:spcBef>
                <a:spcPts val="417"/>
              </a:spcBef>
              <a:spcAft>
                <a:spcPts val="0"/>
              </a:spcAft>
              <a:buClr>
                <a:schemeClr val="dk1"/>
              </a:buClr>
              <a:buSzPts val="1333"/>
              <a:buNone/>
              <a:defRPr b="1" sz="1333"/>
            </a:lvl8pPr>
            <a:lvl9pPr indent="-228600" lvl="8" marL="4114800" algn="l">
              <a:lnSpc>
                <a:spcPct val="90000"/>
              </a:lnSpc>
              <a:spcBef>
                <a:spcPts val="417"/>
              </a:spcBef>
              <a:spcAft>
                <a:spcPts val="0"/>
              </a:spcAft>
              <a:buClr>
                <a:schemeClr val="dk1"/>
              </a:buClr>
              <a:buSzPts val="1333"/>
              <a:buNone/>
              <a:defRPr b="1" sz="1333"/>
            </a:lvl9pPr>
          </a:lstStyle>
          <a:p/>
        </p:txBody>
      </p:sp>
      <p:sp>
        <p:nvSpPr>
          <p:cNvPr id="43" name="Google Shape;43;p18"/>
          <p:cNvSpPr txBox="1"/>
          <p:nvPr>
            <p:ph idx="2" type="body"/>
          </p:nvPr>
        </p:nvSpPr>
        <p:spPr>
          <a:xfrm>
            <a:off x="524869" y="2783418"/>
            <a:ext cx="3223617" cy="409398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3"/>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44" name="Google Shape;44;p18"/>
          <p:cNvSpPr txBox="1"/>
          <p:nvPr>
            <p:ph idx="3" type="body"/>
          </p:nvPr>
        </p:nvSpPr>
        <p:spPr>
          <a:xfrm>
            <a:off x="3857626" y="1867959"/>
            <a:ext cx="3239493" cy="91545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33"/>
              </a:spcBef>
              <a:spcAft>
                <a:spcPts val="0"/>
              </a:spcAft>
              <a:buClr>
                <a:schemeClr val="dk1"/>
              </a:buClr>
              <a:buSzPts val="2000"/>
              <a:buNone/>
              <a:defRPr b="1" sz="2000"/>
            </a:lvl1pPr>
            <a:lvl2pPr indent="-228600" lvl="1" marL="914400" algn="l">
              <a:lnSpc>
                <a:spcPct val="90000"/>
              </a:lnSpc>
              <a:spcBef>
                <a:spcPts val="417"/>
              </a:spcBef>
              <a:spcAft>
                <a:spcPts val="0"/>
              </a:spcAft>
              <a:buClr>
                <a:schemeClr val="dk1"/>
              </a:buClr>
              <a:buSzPts val="1667"/>
              <a:buNone/>
              <a:defRPr b="1" sz="1667"/>
            </a:lvl2pPr>
            <a:lvl3pPr indent="-228600" lvl="2" marL="1371600" algn="l">
              <a:lnSpc>
                <a:spcPct val="90000"/>
              </a:lnSpc>
              <a:spcBef>
                <a:spcPts val="417"/>
              </a:spcBef>
              <a:spcAft>
                <a:spcPts val="0"/>
              </a:spcAft>
              <a:buClr>
                <a:schemeClr val="dk1"/>
              </a:buClr>
              <a:buSzPts val="1500"/>
              <a:buNone/>
              <a:defRPr b="1" sz="1500"/>
            </a:lvl3pPr>
            <a:lvl4pPr indent="-228600" lvl="3" marL="1828800" algn="l">
              <a:lnSpc>
                <a:spcPct val="90000"/>
              </a:lnSpc>
              <a:spcBef>
                <a:spcPts val="417"/>
              </a:spcBef>
              <a:spcAft>
                <a:spcPts val="0"/>
              </a:spcAft>
              <a:buClr>
                <a:schemeClr val="dk1"/>
              </a:buClr>
              <a:buSzPts val="1333"/>
              <a:buNone/>
              <a:defRPr b="1" sz="1333"/>
            </a:lvl4pPr>
            <a:lvl5pPr indent="-228600" lvl="4" marL="2286000" algn="l">
              <a:lnSpc>
                <a:spcPct val="90000"/>
              </a:lnSpc>
              <a:spcBef>
                <a:spcPts val="417"/>
              </a:spcBef>
              <a:spcAft>
                <a:spcPts val="0"/>
              </a:spcAft>
              <a:buClr>
                <a:schemeClr val="dk1"/>
              </a:buClr>
              <a:buSzPts val="1333"/>
              <a:buNone/>
              <a:defRPr b="1" sz="1333"/>
            </a:lvl5pPr>
            <a:lvl6pPr indent="-228600" lvl="5" marL="2743200" algn="l">
              <a:lnSpc>
                <a:spcPct val="90000"/>
              </a:lnSpc>
              <a:spcBef>
                <a:spcPts val="417"/>
              </a:spcBef>
              <a:spcAft>
                <a:spcPts val="0"/>
              </a:spcAft>
              <a:buClr>
                <a:schemeClr val="dk1"/>
              </a:buClr>
              <a:buSzPts val="1333"/>
              <a:buNone/>
              <a:defRPr b="1" sz="1333"/>
            </a:lvl6pPr>
            <a:lvl7pPr indent="-228600" lvl="6" marL="3200400" algn="l">
              <a:lnSpc>
                <a:spcPct val="90000"/>
              </a:lnSpc>
              <a:spcBef>
                <a:spcPts val="417"/>
              </a:spcBef>
              <a:spcAft>
                <a:spcPts val="0"/>
              </a:spcAft>
              <a:buClr>
                <a:schemeClr val="dk1"/>
              </a:buClr>
              <a:buSzPts val="1333"/>
              <a:buNone/>
              <a:defRPr b="1" sz="1333"/>
            </a:lvl7pPr>
            <a:lvl8pPr indent="-228600" lvl="7" marL="3657600" algn="l">
              <a:lnSpc>
                <a:spcPct val="90000"/>
              </a:lnSpc>
              <a:spcBef>
                <a:spcPts val="417"/>
              </a:spcBef>
              <a:spcAft>
                <a:spcPts val="0"/>
              </a:spcAft>
              <a:buClr>
                <a:schemeClr val="dk1"/>
              </a:buClr>
              <a:buSzPts val="1333"/>
              <a:buNone/>
              <a:defRPr b="1" sz="1333"/>
            </a:lvl8pPr>
            <a:lvl9pPr indent="-228600" lvl="8" marL="4114800" algn="l">
              <a:lnSpc>
                <a:spcPct val="90000"/>
              </a:lnSpc>
              <a:spcBef>
                <a:spcPts val="417"/>
              </a:spcBef>
              <a:spcAft>
                <a:spcPts val="0"/>
              </a:spcAft>
              <a:buClr>
                <a:schemeClr val="dk1"/>
              </a:buClr>
              <a:buSzPts val="1333"/>
              <a:buNone/>
              <a:defRPr b="1" sz="1333"/>
            </a:lvl9pPr>
          </a:lstStyle>
          <a:p/>
        </p:txBody>
      </p:sp>
      <p:sp>
        <p:nvSpPr>
          <p:cNvPr id="45" name="Google Shape;45;p18"/>
          <p:cNvSpPr txBox="1"/>
          <p:nvPr>
            <p:ph idx="4" type="body"/>
          </p:nvPr>
        </p:nvSpPr>
        <p:spPr>
          <a:xfrm>
            <a:off x="3857626" y="2783418"/>
            <a:ext cx="3239493" cy="409398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33"/>
              </a:spcBef>
              <a:spcAft>
                <a:spcPts val="0"/>
              </a:spcAft>
              <a:buClr>
                <a:schemeClr val="dk1"/>
              </a:buClr>
              <a:buSzPts val="1800"/>
              <a:buChar char="•"/>
              <a:defRPr/>
            </a:lvl1pPr>
            <a:lvl2pPr indent="-342900" lvl="1" marL="914400" algn="l">
              <a:lnSpc>
                <a:spcPct val="90000"/>
              </a:lnSpc>
              <a:spcBef>
                <a:spcPts val="417"/>
              </a:spcBef>
              <a:spcAft>
                <a:spcPts val="0"/>
              </a:spcAft>
              <a:buClr>
                <a:schemeClr val="dk1"/>
              </a:buClr>
              <a:buSzPts val="1800"/>
              <a:buChar char="•"/>
              <a:defRPr/>
            </a:lvl2pPr>
            <a:lvl3pPr indent="-342900" lvl="2" marL="1371600" algn="l">
              <a:lnSpc>
                <a:spcPct val="90000"/>
              </a:lnSpc>
              <a:spcBef>
                <a:spcPts val="417"/>
              </a:spcBef>
              <a:spcAft>
                <a:spcPts val="0"/>
              </a:spcAft>
              <a:buClr>
                <a:schemeClr val="dk1"/>
              </a:buClr>
              <a:buSzPts val="1800"/>
              <a:buChar char="•"/>
              <a:defRPr/>
            </a:lvl3pPr>
            <a:lvl4pPr indent="-342900" lvl="3" marL="1828800" algn="l">
              <a:lnSpc>
                <a:spcPct val="90000"/>
              </a:lnSpc>
              <a:spcBef>
                <a:spcPts val="417"/>
              </a:spcBef>
              <a:spcAft>
                <a:spcPts val="0"/>
              </a:spcAft>
              <a:buClr>
                <a:schemeClr val="dk1"/>
              </a:buClr>
              <a:buSzPts val="1800"/>
              <a:buChar char="•"/>
              <a:defRPr/>
            </a:lvl4pPr>
            <a:lvl5pPr indent="-342900" lvl="4" marL="2286000" algn="l">
              <a:lnSpc>
                <a:spcPct val="90000"/>
              </a:lnSpc>
              <a:spcBef>
                <a:spcPts val="417"/>
              </a:spcBef>
              <a:spcAft>
                <a:spcPts val="0"/>
              </a:spcAft>
              <a:buClr>
                <a:schemeClr val="dk1"/>
              </a:buClr>
              <a:buSzPts val="1800"/>
              <a:buChar char="•"/>
              <a:defRPr/>
            </a:lvl5pPr>
            <a:lvl6pPr indent="-342900" lvl="5" marL="2743200" algn="l">
              <a:lnSpc>
                <a:spcPct val="90000"/>
              </a:lnSpc>
              <a:spcBef>
                <a:spcPts val="417"/>
              </a:spcBef>
              <a:spcAft>
                <a:spcPts val="0"/>
              </a:spcAft>
              <a:buClr>
                <a:schemeClr val="dk1"/>
              </a:buClr>
              <a:buSzPts val="1800"/>
              <a:buChar char="•"/>
              <a:defRPr/>
            </a:lvl6pPr>
            <a:lvl7pPr indent="-342900" lvl="6" marL="3200400" algn="l">
              <a:lnSpc>
                <a:spcPct val="90000"/>
              </a:lnSpc>
              <a:spcBef>
                <a:spcPts val="417"/>
              </a:spcBef>
              <a:spcAft>
                <a:spcPts val="0"/>
              </a:spcAft>
              <a:buClr>
                <a:schemeClr val="dk1"/>
              </a:buClr>
              <a:buSzPts val="1800"/>
              <a:buChar char="•"/>
              <a:defRPr/>
            </a:lvl7pPr>
            <a:lvl8pPr indent="-342900" lvl="7" marL="3657600" algn="l">
              <a:lnSpc>
                <a:spcPct val="90000"/>
              </a:lnSpc>
              <a:spcBef>
                <a:spcPts val="417"/>
              </a:spcBef>
              <a:spcAft>
                <a:spcPts val="0"/>
              </a:spcAft>
              <a:buClr>
                <a:schemeClr val="dk1"/>
              </a:buClr>
              <a:buSzPts val="1800"/>
              <a:buChar char="•"/>
              <a:defRPr/>
            </a:lvl8pPr>
            <a:lvl9pPr indent="-342900" lvl="8" marL="4114800" algn="l">
              <a:lnSpc>
                <a:spcPct val="90000"/>
              </a:lnSpc>
              <a:spcBef>
                <a:spcPts val="417"/>
              </a:spcBef>
              <a:spcAft>
                <a:spcPts val="0"/>
              </a:spcAft>
              <a:buClr>
                <a:schemeClr val="dk1"/>
              </a:buClr>
              <a:buSzPts val="1800"/>
              <a:buChar char="•"/>
              <a:defRPr/>
            </a:lvl9pPr>
          </a:lstStyle>
          <a:p/>
        </p:txBody>
      </p:sp>
      <p:sp>
        <p:nvSpPr>
          <p:cNvPr id="46" name="Google Shape;46;p18"/>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8"/>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8"/>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9"/>
          <p:cNvSpPr txBox="1"/>
          <p:nvPr>
            <p:ph type="title"/>
          </p:nvPr>
        </p:nvSpPr>
        <p:spPr>
          <a:xfrm>
            <a:off x="523875" y="405697"/>
            <a:ext cx="6572250" cy="147284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9"/>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9"/>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0"/>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0"/>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1"/>
          <p:cNvSpPr txBox="1"/>
          <p:nvPr>
            <p:ph type="title"/>
          </p:nvPr>
        </p:nvSpPr>
        <p:spPr>
          <a:xfrm>
            <a:off x="524869" y="508000"/>
            <a:ext cx="2457648" cy="1778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67"/>
              <a:buFont typeface="Calibri"/>
              <a:buNone/>
              <a:defRPr sz="26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 type="body"/>
          </p:nvPr>
        </p:nvSpPr>
        <p:spPr>
          <a:xfrm>
            <a:off x="3239494" y="1097142"/>
            <a:ext cx="3857625" cy="5415139"/>
          </a:xfrm>
          <a:prstGeom prst="rect">
            <a:avLst/>
          </a:prstGeom>
          <a:noFill/>
          <a:ln>
            <a:noFill/>
          </a:ln>
        </p:spPr>
        <p:txBody>
          <a:bodyPr anchorCtr="0" anchor="t" bIns="45700" lIns="91425" spcFirstLastPara="1" rIns="91425" wrap="square" tIns="45700">
            <a:normAutofit/>
          </a:bodyPr>
          <a:lstStyle>
            <a:lvl1pPr indent="-397954" lvl="0" marL="457200" algn="l">
              <a:lnSpc>
                <a:spcPct val="90000"/>
              </a:lnSpc>
              <a:spcBef>
                <a:spcPts val="833"/>
              </a:spcBef>
              <a:spcAft>
                <a:spcPts val="0"/>
              </a:spcAft>
              <a:buClr>
                <a:schemeClr val="dk1"/>
              </a:buClr>
              <a:buSzPts val="2667"/>
              <a:buChar char="•"/>
              <a:defRPr sz="2667"/>
            </a:lvl1pPr>
            <a:lvl2pPr indent="-376745" lvl="1" marL="914400" algn="l">
              <a:lnSpc>
                <a:spcPct val="90000"/>
              </a:lnSpc>
              <a:spcBef>
                <a:spcPts val="417"/>
              </a:spcBef>
              <a:spcAft>
                <a:spcPts val="0"/>
              </a:spcAft>
              <a:buClr>
                <a:schemeClr val="dk1"/>
              </a:buClr>
              <a:buSzPts val="2333"/>
              <a:buChar char="•"/>
              <a:defRPr sz="2333"/>
            </a:lvl2pPr>
            <a:lvl3pPr indent="-355600" lvl="2" marL="1371600" algn="l">
              <a:lnSpc>
                <a:spcPct val="90000"/>
              </a:lnSpc>
              <a:spcBef>
                <a:spcPts val="417"/>
              </a:spcBef>
              <a:spcAft>
                <a:spcPts val="0"/>
              </a:spcAft>
              <a:buClr>
                <a:schemeClr val="dk1"/>
              </a:buClr>
              <a:buSzPts val="2000"/>
              <a:buChar char="•"/>
              <a:defRPr sz="2000"/>
            </a:lvl3pPr>
            <a:lvl4pPr indent="-334454" lvl="3" marL="1828800" algn="l">
              <a:lnSpc>
                <a:spcPct val="90000"/>
              </a:lnSpc>
              <a:spcBef>
                <a:spcPts val="417"/>
              </a:spcBef>
              <a:spcAft>
                <a:spcPts val="0"/>
              </a:spcAft>
              <a:buClr>
                <a:schemeClr val="dk1"/>
              </a:buClr>
              <a:buSzPts val="1667"/>
              <a:buChar char="•"/>
              <a:defRPr sz="1667"/>
            </a:lvl4pPr>
            <a:lvl5pPr indent="-334454" lvl="4" marL="2286000" algn="l">
              <a:lnSpc>
                <a:spcPct val="90000"/>
              </a:lnSpc>
              <a:spcBef>
                <a:spcPts val="417"/>
              </a:spcBef>
              <a:spcAft>
                <a:spcPts val="0"/>
              </a:spcAft>
              <a:buClr>
                <a:schemeClr val="dk1"/>
              </a:buClr>
              <a:buSzPts val="1667"/>
              <a:buChar char="•"/>
              <a:defRPr sz="1667"/>
            </a:lvl5pPr>
            <a:lvl6pPr indent="-334454" lvl="5" marL="2743200" algn="l">
              <a:lnSpc>
                <a:spcPct val="90000"/>
              </a:lnSpc>
              <a:spcBef>
                <a:spcPts val="417"/>
              </a:spcBef>
              <a:spcAft>
                <a:spcPts val="0"/>
              </a:spcAft>
              <a:buClr>
                <a:schemeClr val="dk1"/>
              </a:buClr>
              <a:buSzPts val="1667"/>
              <a:buChar char="•"/>
              <a:defRPr sz="1667"/>
            </a:lvl6pPr>
            <a:lvl7pPr indent="-334454" lvl="6" marL="3200400" algn="l">
              <a:lnSpc>
                <a:spcPct val="90000"/>
              </a:lnSpc>
              <a:spcBef>
                <a:spcPts val="417"/>
              </a:spcBef>
              <a:spcAft>
                <a:spcPts val="0"/>
              </a:spcAft>
              <a:buClr>
                <a:schemeClr val="dk1"/>
              </a:buClr>
              <a:buSzPts val="1667"/>
              <a:buChar char="•"/>
              <a:defRPr sz="1667"/>
            </a:lvl7pPr>
            <a:lvl8pPr indent="-334454" lvl="7" marL="3657600" algn="l">
              <a:lnSpc>
                <a:spcPct val="90000"/>
              </a:lnSpc>
              <a:spcBef>
                <a:spcPts val="417"/>
              </a:spcBef>
              <a:spcAft>
                <a:spcPts val="0"/>
              </a:spcAft>
              <a:buClr>
                <a:schemeClr val="dk1"/>
              </a:buClr>
              <a:buSzPts val="1667"/>
              <a:buChar char="•"/>
              <a:defRPr sz="1667"/>
            </a:lvl8pPr>
            <a:lvl9pPr indent="-334454" lvl="8" marL="4114800" algn="l">
              <a:lnSpc>
                <a:spcPct val="90000"/>
              </a:lnSpc>
              <a:spcBef>
                <a:spcPts val="417"/>
              </a:spcBef>
              <a:spcAft>
                <a:spcPts val="0"/>
              </a:spcAft>
              <a:buClr>
                <a:schemeClr val="dk1"/>
              </a:buClr>
              <a:buSzPts val="1667"/>
              <a:buChar char="•"/>
              <a:defRPr sz="1667"/>
            </a:lvl9pPr>
          </a:lstStyle>
          <a:p/>
        </p:txBody>
      </p:sp>
      <p:sp>
        <p:nvSpPr>
          <p:cNvPr id="61" name="Google Shape;61;p21"/>
          <p:cNvSpPr txBox="1"/>
          <p:nvPr>
            <p:ph idx="2" type="body"/>
          </p:nvPr>
        </p:nvSpPr>
        <p:spPr>
          <a:xfrm>
            <a:off x="524869" y="2286000"/>
            <a:ext cx="2457648" cy="423509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33"/>
              </a:spcBef>
              <a:spcAft>
                <a:spcPts val="0"/>
              </a:spcAft>
              <a:buClr>
                <a:schemeClr val="dk1"/>
              </a:buClr>
              <a:buSzPts val="1333"/>
              <a:buNone/>
              <a:defRPr sz="1333"/>
            </a:lvl1pPr>
            <a:lvl2pPr indent="-228600" lvl="1" marL="914400" algn="l">
              <a:lnSpc>
                <a:spcPct val="90000"/>
              </a:lnSpc>
              <a:spcBef>
                <a:spcPts val="417"/>
              </a:spcBef>
              <a:spcAft>
                <a:spcPts val="0"/>
              </a:spcAft>
              <a:buClr>
                <a:schemeClr val="dk1"/>
              </a:buClr>
              <a:buSzPts val="1167"/>
              <a:buNone/>
              <a:defRPr sz="1167"/>
            </a:lvl2pPr>
            <a:lvl3pPr indent="-228600" lvl="2" marL="1371600" algn="l">
              <a:lnSpc>
                <a:spcPct val="90000"/>
              </a:lnSpc>
              <a:spcBef>
                <a:spcPts val="417"/>
              </a:spcBef>
              <a:spcAft>
                <a:spcPts val="0"/>
              </a:spcAft>
              <a:buClr>
                <a:schemeClr val="dk1"/>
              </a:buClr>
              <a:buSzPts val="1000"/>
              <a:buNone/>
              <a:defRPr sz="1000"/>
            </a:lvl3pPr>
            <a:lvl4pPr indent="-228600" lvl="3" marL="1828800" algn="l">
              <a:lnSpc>
                <a:spcPct val="90000"/>
              </a:lnSpc>
              <a:spcBef>
                <a:spcPts val="417"/>
              </a:spcBef>
              <a:spcAft>
                <a:spcPts val="0"/>
              </a:spcAft>
              <a:buClr>
                <a:schemeClr val="dk1"/>
              </a:buClr>
              <a:buSzPts val="833"/>
              <a:buNone/>
              <a:defRPr sz="833"/>
            </a:lvl4pPr>
            <a:lvl5pPr indent="-228600" lvl="4" marL="2286000" algn="l">
              <a:lnSpc>
                <a:spcPct val="90000"/>
              </a:lnSpc>
              <a:spcBef>
                <a:spcPts val="417"/>
              </a:spcBef>
              <a:spcAft>
                <a:spcPts val="0"/>
              </a:spcAft>
              <a:buClr>
                <a:schemeClr val="dk1"/>
              </a:buClr>
              <a:buSzPts val="833"/>
              <a:buNone/>
              <a:defRPr sz="833"/>
            </a:lvl5pPr>
            <a:lvl6pPr indent="-228600" lvl="5" marL="2743200" algn="l">
              <a:lnSpc>
                <a:spcPct val="90000"/>
              </a:lnSpc>
              <a:spcBef>
                <a:spcPts val="417"/>
              </a:spcBef>
              <a:spcAft>
                <a:spcPts val="0"/>
              </a:spcAft>
              <a:buClr>
                <a:schemeClr val="dk1"/>
              </a:buClr>
              <a:buSzPts val="833"/>
              <a:buNone/>
              <a:defRPr sz="833"/>
            </a:lvl6pPr>
            <a:lvl7pPr indent="-228600" lvl="6" marL="3200400" algn="l">
              <a:lnSpc>
                <a:spcPct val="90000"/>
              </a:lnSpc>
              <a:spcBef>
                <a:spcPts val="417"/>
              </a:spcBef>
              <a:spcAft>
                <a:spcPts val="0"/>
              </a:spcAft>
              <a:buClr>
                <a:schemeClr val="dk1"/>
              </a:buClr>
              <a:buSzPts val="833"/>
              <a:buNone/>
              <a:defRPr sz="833"/>
            </a:lvl7pPr>
            <a:lvl8pPr indent="-228600" lvl="7" marL="3657600" algn="l">
              <a:lnSpc>
                <a:spcPct val="90000"/>
              </a:lnSpc>
              <a:spcBef>
                <a:spcPts val="417"/>
              </a:spcBef>
              <a:spcAft>
                <a:spcPts val="0"/>
              </a:spcAft>
              <a:buClr>
                <a:schemeClr val="dk1"/>
              </a:buClr>
              <a:buSzPts val="833"/>
              <a:buNone/>
              <a:defRPr sz="833"/>
            </a:lvl8pPr>
            <a:lvl9pPr indent="-228600" lvl="8" marL="4114800" algn="l">
              <a:lnSpc>
                <a:spcPct val="90000"/>
              </a:lnSpc>
              <a:spcBef>
                <a:spcPts val="417"/>
              </a:spcBef>
              <a:spcAft>
                <a:spcPts val="0"/>
              </a:spcAft>
              <a:buClr>
                <a:schemeClr val="dk1"/>
              </a:buClr>
              <a:buSzPts val="833"/>
              <a:buNone/>
              <a:defRPr sz="833"/>
            </a:lvl9pPr>
          </a:lstStyle>
          <a:p/>
        </p:txBody>
      </p:sp>
      <p:sp>
        <p:nvSpPr>
          <p:cNvPr id="62" name="Google Shape;62;p21"/>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1"/>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2"/>
          <p:cNvSpPr txBox="1"/>
          <p:nvPr>
            <p:ph type="title"/>
          </p:nvPr>
        </p:nvSpPr>
        <p:spPr>
          <a:xfrm>
            <a:off x="524869" y="508000"/>
            <a:ext cx="2457648" cy="1778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67"/>
              <a:buFont typeface="Calibri"/>
              <a:buNone/>
              <a:defRPr sz="26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2"/>
          <p:cNvSpPr/>
          <p:nvPr>
            <p:ph idx="2" type="pic"/>
          </p:nvPr>
        </p:nvSpPr>
        <p:spPr>
          <a:xfrm>
            <a:off x="3239494" y="1097142"/>
            <a:ext cx="3857625" cy="5415139"/>
          </a:xfrm>
          <a:prstGeom prst="rect">
            <a:avLst/>
          </a:prstGeom>
          <a:noFill/>
          <a:ln>
            <a:noFill/>
          </a:ln>
        </p:spPr>
      </p:sp>
      <p:sp>
        <p:nvSpPr>
          <p:cNvPr id="68" name="Google Shape;68;p22"/>
          <p:cNvSpPr txBox="1"/>
          <p:nvPr>
            <p:ph idx="1" type="body"/>
          </p:nvPr>
        </p:nvSpPr>
        <p:spPr>
          <a:xfrm>
            <a:off x="524869" y="2286000"/>
            <a:ext cx="2457648" cy="423509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33"/>
              </a:spcBef>
              <a:spcAft>
                <a:spcPts val="0"/>
              </a:spcAft>
              <a:buClr>
                <a:schemeClr val="dk1"/>
              </a:buClr>
              <a:buSzPts val="1333"/>
              <a:buNone/>
              <a:defRPr sz="1333"/>
            </a:lvl1pPr>
            <a:lvl2pPr indent="-228600" lvl="1" marL="914400" algn="l">
              <a:lnSpc>
                <a:spcPct val="90000"/>
              </a:lnSpc>
              <a:spcBef>
                <a:spcPts val="417"/>
              </a:spcBef>
              <a:spcAft>
                <a:spcPts val="0"/>
              </a:spcAft>
              <a:buClr>
                <a:schemeClr val="dk1"/>
              </a:buClr>
              <a:buSzPts val="1167"/>
              <a:buNone/>
              <a:defRPr sz="1167"/>
            </a:lvl2pPr>
            <a:lvl3pPr indent="-228600" lvl="2" marL="1371600" algn="l">
              <a:lnSpc>
                <a:spcPct val="90000"/>
              </a:lnSpc>
              <a:spcBef>
                <a:spcPts val="417"/>
              </a:spcBef>
              <a:spcAft>
                <a:spcPts val="0"/>
              </a:spcAft>
              <a:buClr>
                <a:schemeClr val="dk1"/>
              </a:buClr>
              <a:buSzPts val="1000"/>
              <a:buNone/>
              <a:defRPr sz="1000"/>
            </a:lvl3pPr>
            <a:lvl4pPr indent="-228600" lvl="3" marL="1828800" algn="l">
              <a:lnSpc>
                <a:spcPct val="90000"/>
              </a:lnSpc>
              <a:spcBef>
                <a:spcPts val="417"/>
              </a:spcBef>
              <a:spcAft>
                <a:spcPts val="0"/>
              </a:spcAft>
              <a:buClr>
                <a:schemeClr val="dk1"/>
              </a:buClr>
              <a:buSzPts val="833"/>
              <a:buNone/>
              <a:defRPr sz="833"/>
            </a:lvl4pPr>
            <a:lvl5pPr indent="-228600" lvl="4" marL="2286000" algn="l">
              <a:lnSpc>
                <a:spcPct val="90000"/>
              </a:lnSpc>
              <a:spcBef>
                <a:spcPts val="417"/>
              </a:spcBef>
              <a:spcAft>
                <a:spcPts val="0"/>
              </a:spcAft>
              <a:buClr>
                <a:schemeClr val="dk1"/>
              </a:buClr>
              <a:buSzPts val="833"/>
              <a:buNone/>
              <a:defRPr sz="833"/>
            </a:lvl5pPr>
            <a:lvl6pPr indent="-228600" lvl="5" marL="2743200" algn="l">
              <a:lnSpc>
                <a:spcPct val="90000"/>
              </a:lnSpc>
              <a:spcBef>
                <a:spcPts val="417"/>
              </a:spcBef>
              <a:spcAft>
                <a:spcPts val="0"/>
              </a:spcAft>
              <a:buClr>
                <a:schemeClr val="dk1"/>
              </a:buClr>
              <a:buSzPts val="833"/>
              <a:buNone/>
              <a:defRPr sz="833"/>
            </a:lvl6pPr>
            <a:lvl7pPr indent="-228600" lvl="6" marL="3200400" algn="l">
              <a:lnSpc>
                <a:spcPct val="90000"/>
              </a:lnSpc>
              <a:spcBef>
                <a:spcPts val="417"/>
              </a:spcBef>
              <a:spcAft>
                <a:spcPts val="0"/>
              </a:spcAft>
              <a:buClr>
                <a:schemeClr val="dk1"/>
              </a:buClr>
              <a:buSzPts val="833"/>
              <a:buNone/>
              <a:defRPr sz="833"/>
            </a:lvl7pPr>
            <a:lvl8pPr indent="-228600" lvl="7" marL="3657600" algn="l">
              <a:lnSpc>
                <a:spcPct val="90000"/>
              </a:lnSpc>
              <a:spcBef>
                <a:spcPts val="417"/>
              </a:spcBef>
              <a:spcAft>
                <a:spcPts val="0"/>
              </a:spcAft>
              <a:buClr>
                <a:schemeClr val="dk1"/>
              </a:buClr>
              <a:buSzPts val="833"/>
              <a:buNone/>
              <a:defRPr sz="833"/>
            </a:lvl8pPr>
            <a:lvl9pPr indent="-228600" lvl="8" marL="4114800" algn="l">
              <a:lnSpc>
                <a:spcPct val="90000"/>
              </a:lnSpc>
              <a:spcBef>
                <a:spcPts val="417"/>
              </a:spcBef>
              <a:spcAft>
                <a:spcPts val="0"/>
              </a:spcAft>
              <a:buClr>
                <a:schemeClr val="dk1"/>
              </a:buClr>
              <a:buSzPts val="833"/>
              <a:buNone/>
              <a:defRPr sz="833"/>
            </a:lvl9pPr>
          </a:lstStyle>
          <a:p/>
        </p:txBody>
      </p:sp>
      <p:sp>
        <p:nvSpPr>
          <p:cNvPr id="69" name="Google Shape;69;p22"/>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2"/>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1pPr>
            <a:lvl2pPr indent="0" lvl="1"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2pPr>
            <a:lvl3pPr indent="0" lvl="2"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3pPr>
            <a:lvl4pPr indent="0" lvl="3"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4pPr>
            <a:lvl5pPr indent="0" lvl="4"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5pPr>
            <a:lvl6pPr indent="0" lvl="5"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6pPr>
            <a:lvl7pPr indent="0" lvl="6"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7pPr>
            <a:lvl8pPr indent="0" lvl="7"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8pPr>
            <a:lvl9pPr indent="0" lvl="8" marL="0" algn="r">
              <a:lnSpc>
                <a:spcPct val="100000"/>
              </a:lnSpc>
              <a:spcBef>
                <a:spcPts val="0"/>
              </a:spcBef>
              <a:spcAft>
                <a:spcPts val="0"/>
              </a:spcAft>
              <a:buSzPts val="1000"/>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523875" y="405697"/>
            <a:ext cx="6572250" cy="147284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667"/>
              <a:buFont typeface="Calibri"/>
              <a:buNone/>
              <a:defRPr b="0" i="0" sz="3666"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3"/>
          <p:cNvSpPr txBox="1"/>
          <p:nvPr>
            <p:ph idx="1" type="body"/>
          </p:nvPr>
        </p:nvSpPr>
        <p:spPr>
          <a:xfrm>
            <a:off x="523875" y="2028472"/>
            <a:ext cx="6572250" cy="4834820"/>
          </a:xfrm>
          <a:prstGeom prst="rect">
            <a:avLst/>
          </a:prstGeom>
          <a:noFill/>
          <a:ln>
            <a:noFill/>
          </a:ln>
        </p:spPr>
        <p:txBody>
          <a:bodyPr anchorCtr="0" anchor="t" bIns="45700" lIns="91425" spcFirstLastPara="1" rIns="91425" wrap="square" tIns="45700">
            <a:normAutofit/>
          </a:bodyPr>
          <a:lstStyle>
            <a:lvl1pPr indent="-376745" lvl="0" marL="457200" marR="0" rtl="0" algn="l">
              <a:lnSpc>
                <a:spcPct val="90000"/>
              </a:lnSpc>
              <a:spcBef>
                <a:spcPts val="833"/>
              </a:spcBef>
              <a:spcAft>
                <a:spcPts val="0"/>
              </a:spcAft>
              <a:buClr>
                <a:schemeClr val="dk1"/>
              </a:buClr>
              <a:buSzPts val="2333"/>
              <a:buFont typeface="Arial"/>
              <a:buChar char="•"/>
              <a:defRPr b="0" i="0" sz="2333" u="none" cap="none" strike="noStrike">
                <a:solidFill>
                  <a:schemeClr val="dk1"/>
                </a:solidFill>
                <a:latin typeface="Calibri"/>
                <a:ea typeface="Calibri"/>
                <a:cs typeface="Calibri"/>
                <a:sym typeface="Calibri"/>
              </a:defRPr>
            </a:lvl1pPr>
            <a:lvl2pPr indent="-355600" lvl="1" marL="914400" marR="0" rtl="0" algn="l">
              <a:lnSpc>
                <a:spcPct val="90000"/>
              </a:lnSpc>
              <a:spcBef>
                <a:spcPts val="417"/>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34454" lvl="2" marL="1371600" marR="0" rtl="0" algn="l">
              <a:lnSpc>
                <a:spcPct val="90000"/>
              </a:lnSpc>
              <a:spcBef>
                <a:spcPts val="417"/>
              </a:spcBef>
              <a:spcAft>
                <a:spcPts val="0"/>
              </a:spcAft>
              <a:buClr>
                <a:schemeClr val="dk1"/>
              </a:buClr>
              <a:buSzPts val="1667"/>
              <a:buFont typeface="Arial"/>
              <a:buChar char="•"/>
              <a:defRPr b="0" i="0" sz="1667" u="none" cap="none" strike="noStrike">
                <a:solidFill>
                  <a:schemeClr val="dk1"/>
                </a:solidFill>
                <a:latin typeface="Calibri"/>
                <a:ea typeface="Calibri"/>
                <a:cs typeface="Calibri"/>
                <a:sym typeface="Calibri"/>
              </a:defRPr>
            </a:lvl3pPr>
            <a:lvl4pPr indent="-323850" lvl="3" marL="1828800" marR="0" rtl="0" algn="l">
              <a:lnSpc>
                <a:spcPct val="90000"/>
              </a:lnSpc>
              <a:spcBef>
                <a:spcPts val="417"/>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417"/>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417"/>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417"/>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417"/>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417"/>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2" name="Google Shape;12;p13"/>
          <p:cNvSpPr txBox="1"/>
          <p:nvPr>
            <p:ph idx="10" type="dt"/>
          </p:nvPr>
        </p:nvSpPr>
        <p:spPr>
          <a:xfrm>
            <a:off x="523875" y="7062614"/>
            <a:ext cx="1714500" cy="40569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9pPr>
          </a:lstStyle>
          <a:p/>
        </p:txBody>
      </p:sp>
      <p:sp>
        <p:nvSpPr>
          <p:cNvPr id="13" name="Google Shape;13;p13"/>
          <p:cNvSpPr txBox="1"/>
          <p:nvPr>
            <p:ph idx="11" type="ftr"/>
          </p:nvPr>
        </p:nvSpPr>
        <p:spPr>
          <a:xfrm>
            <a:off x="2524125" y="7062614"/>
            <a:ext cx="2571750" cy="40569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800" u="none" cap="none" strike="noStrike">
                <a:solidFill>
                  <a:schemeClr val="dk1"/>
                </a:solidFill>
                <a:latin typeface="Calibri"/>
                <a:ea typeface="Calibri"/>
                <a:cs typeface="Calibri"/>
                <a:sym typeface="Calibri"/>
              </a:defRPr>
            </a:lvl9pPr>
          </a:lstStyle>
          <a:p/>
        </p:txBody>
      </p:sp>
      <p:sp>
        <p:nvSpPr>
          <p:cNvPr id="14" name="Google Shape;14;p13"/>
          <p:cNvSpPr txBox="1"/>
          <p:nvPr>
            <p:ph idx="12" type="sldNum"/>
          </p:nvPr>
        </p:nvSpPr>
        <p:spPr>
          <a:xfrm>
            <a:off x="5381625" y="7062614"/>
            <a:ext cx="1714500" cy="40569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s://www.facebook.com/QuitSachets/" TargetMode="External"/><Relationship Id="rId5" Type="http://schemas.openxmlformats.org/officeDocument/2006/relationships/hyperlink" Target="https://twitter.com/QuitSachets" TargetMode="External"/><Relationship Id="rId6" Type="http://schemas.openxmlformats.org/officeDocument/2006/relationships/hyperlink" Target="https://www.instagram.com/quitsachets/" TargetMode="External"/><Relationship Id="rId7" Type="http://schemas.openxmlformats.org/officeDocument/2006/relationships/hyperlink" Target="https://www.linkedin.com/company/quitsachets/" TargetMode="External"/><Relationship Id="rId8" Type="http://schemas.openxmlformats.org/officeDocument/2006/relationships/hyperlink" Target="mailto:email@quitsachets.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png"/><Relationship Id="rId4" Type="http://schemas.openxmlformats.org/officeDocument/2006/relationships/image" Target="../media/image39.png"/><Relationship Id="rId5"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2.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8.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png"/><Relationship Id="rId4" Type="http://schemas.openxmlformats.org/officeDocument/2006/relationships/image" Target="../media/image43.png"/><Relationship Id="rId5" Type="http://schemas.openxmlformats.org/officeDocument/2006/relationships/image" Target="../media/image37.png"/><Relationship Id="rId6" Type="http://schemas.openxmlformats.org/officeDocument/2006/relationships/image" Target="../media/image45.png"/><Relationship Id="rId7"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6.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3.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7.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5.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hyperlink" Target="https://static.wixstatic.com/media/91437f_1e8e450283194cc5bbed9b82f9a0833a~mv2.jpg" TargetMode="External"/><Relationship Id="rId4" Type="http://schemas.openxmlformats.org/officeDocument/2006/relationships/image" Target="../media/image47.jpg"/><Relationship Id="rId5" Type="http://schemas.openxmlformats.org/officeDocument/2006/relationships/hyperlink" Target="https://static.wixstatic.com/media/91437f_f73baacd0a5b46ba8e2c66e837d106a3~mv2.jpg" TargetMode="External"/><Relationship Id="rId6" Type="http://schemas.openxmlformats.org/officeDocument/2006/relationships/image" Target="../media/image48.jpg"/><Relationship Id="rId7" Type="http://schemas.openxmlformats.org/officeDocument/2006/relationships/hyperlink" Target="https://static.wixstatic.com/media/91437f_4ef4108d294d4568be30f08566d1cf38~mv2.jpg" TargetMode="External"/><Relationship Id="rId8" Type="http://schemas.openxmlformats.org/officeDocument/2006/relationships/image" Target="../media/image5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88" name="Shape 88"/>
        <p:cNvGrpSpPr/>
        <p:nvPr/>
      </p:nvGrpSpPr>
      <p:grpSpPr>
        <a:xfrm>
          <a:off x="0" y="0"/>
          <a:ext cx="0" cy="0"/>
          <a:chOff x="0" y="0"/>
          <a:chExt cx="0" cy="0"/>
        </a:xfrm>
      </p:grpSpPr>
      <p:sp>
        <p:nvSpPr>
          <p:cNvPr id="89" name="Google Shape;89;p1"/>
          <p:cNvSpPr/>
          <p:nvPr/>
        </p:nvSpPr>
        <p:spPr>
          <a:xfrm>
            <a:off x="0" y="0"/>
            <a:ext cx="7620000" cy="762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90" name="Google Shape;90;p1"/>
          <p:cNvSpPr txBox="1"/>
          <p:nvPr/>
        </p:nvSpPr>
        <p:spPr>
          <a:xfrm>
            <a:off x="599909" y="3273833"/>
            <a:ext cx="4473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1B87"/>
                </a:solidFill>
                <a:latin typeface="DM Sans"/>
                <a:ea typeface="DM Sans"/>
                <a:cs typeface="DM Sans"/>
                <a:sym typeface="DM Sans"/>
              </a:rPr>
              <a:t>SOCIAL MEDIA TEMPLATES</a:t>
            </a:r>
            <a:br>
              <a:rPr b="1" i="0" lang="en-US" sz="1800" u="none" cap="none" strike="noStrike">
                <a:solidFill>
                  <a:srgbClr val="001B87"/>
                </a:solidFill>
                <a:latin typeface="DM Sans"/>
                <a:ea typeface="DM Sans"/>
                <a:cs typeface="DM Sans"/>
                <a:sym typeface="DM Sans"/>
              </a:rPr>
            </a:br>
            <a:r>
              <a:rPr b="1" i="0" lang="en-US" sz="1800" u="none" cap="none" strike="noStrike">
                <a:solidFill>
                  <a:srgbClr val="001B87"/>
                </a:solidFill>
                <a:latin typeface="DM Sans"/>
                <a:ea typeface="DM Sans"/>
                <a:cs typeface="DM Sans"/>
                <a:sym typeface="DM Sans"/>
              </a:rPr>
              <a:t>with “Quit Sachets” Logo</a:t>
            </a:r>
            <a:endParaRPr i="0" sz="1400" u="none" cap="none" strike="noStrike">
              <a:solidFill>
                <a:srgbClr val="000000"/>
              </a:solidFill>
              <a:latin typeface="DM Sans"/>
              <a:ea typeface="DM Sans"/>
              <a:cs typeface="DM Sans"/>
              <a:sym typeface="DM Sans"/>
            </a:endParaRPr>
          </a:p>
        </p:txBody>
      </p:sp>
      <p:pic>
        <p:nvPicPr>
          <p:cNvPr id="91" name="Google Shape;91;p1"/>
          <p:cNvPicPr preferRelativeResize="0"/>
          <p:nvPr/>
        </p:nvPicPr>
        <p:blipFill rotWithShape="1">
          <a:blip r:embed="rId3">
            <a:alphaModFix/>
          </a:blip>
          <a:srcRect b="0" l="0" r="0" t="0"/>
          <a:stretch/>
        </p:blipFill>
        <p:spPr>
          <a:xfrm>
            <a:off x="6161063" y="5895110"/>
            <a:ext cx="1047381" cy="1441524"/>
          </a:xfrm>
          <a:prstGeom prst="rect">
            <a:avLst/>
          </a:prstGeom>
          <a:noFill/>
          <a:ln>
            <a:noFill/>
          </a:ln>
        </p:spPr>
      </p:pic>
      <p:cxnSp>
        <p:nvCxnSpPr>
          <p:cNvPr id="92" name="Google Shape;92;p1"/>
          <p:cNvCxnSpPr/>
          <p:nvPr/>
        </p:nvCxnSpPr>
        <p:spPr>
          <a:xfrm>
            <a:off x="599910" y="4205977"/>
            <a:ext cx="3771802" cy="0"/>
          </a:xfrm>
          <a:prstGeom prst="straightConnector1">
            <a:avLst/>
          </a:prstGeom>
          <a:noFill/>
          <a:ln cap="flat" cmpd="sng" w="76200">
            <a:solidFill>
              <a:srgbClr val="001B87"/>
            </a:solidFill>
            <a:prstDash val="solid"/>
            <a:miter lim="800000"/>
            <a:headEnd len="sm" w="sm" type="none"/>
            <a:tailEnd len="sm" w="sm" type="none"/>
          </a:ln>
        </p:spPr>
      </p:cxnSp>
      <p:cxnSp>
        <p:nvCxnSpPr>
          <p:cNvPr id="93" name="Google Shape;93;p1"/>
          <p:cNvCxnSpPr/>
          <p:nvPr/>
        </p:nvCxnSpPr>
        <p:spPr>
          <a:xfrm>
            <a:off x="630905" y="2948030"/>
            <a:ext cx="3771802" cy="0"/>
          </a:xfrm>
          <a:prstGeom prst="straightConnector1">
            <a:avLst/>
          </a:prstGeom>
          <a:noFill/>
          <a:ln cap="flat" cmpd="sng" w="76200">
            <a:solidFill>
              <a:srgbClr val="001B87"/>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g22af7a8d99b_0_0"/>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g229685fea08_0_27"/>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g229685fea08_0_31"/>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g229685fea08_0_38"/>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g229685fea08_0_42"/>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g229685fea08_0_46"/>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229685fea08_0_53"/>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229685fea08_0_57"/>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g257f6d8455f_0_27"/>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257f6d8455f_0_34"/>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1278fd1490d_0_0"/>
          <p:cNvSpPr txBox="1"/>
          <p:nvPr/>
        </p:nvSpPr>
        <p:spPr>
          <a:xfrm>
            <a:off x="552959" y="817283"/>
            <a:ext cx="4473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1B87"/>
                </a:solidFill>
                <a:latin typeface="DM Sans"/>
                <a:ea typeface="DM Sans"/>
                <a:cs typeface="DM Sans"/>
                <a:sym typeface="DM Sans"/>
              </a:rPr>
              <a:t>SOCIAL MEDIA GUIDELINES</a:t>
            </a:r>
            <a:br>
              <a:rPr b="1" i="0" lang="en-US" sz="1800" u="none" cap="none" strike="noStrike">
                <a:solidFill>
                  <a:srgbClr val="001B87"/>
                </a:solidFill>
                <a:latin typeface="DM Sans"/>
                <a:ea typeface="DM Sans"/>
                <a:cs typeface="DM Sans"/>
                <a:sym typeface="DM Sans"/>
              </a:rPr>
            </a:br>
            <a:r>
              <a:rPr b="1" i="0" lang="en-US" sz="1800" u="none" cap="none" strike="noStrike">
                <a:solidFill>
                  <a:srgbClr val="001B87"/>
                </a:solidFill>
                <a:latin typeface="DM Sans"/>
                <a:ea typeface="DM Sans"/>
                <a:cs typeface="DM Sans"/>
                <a:sym typeface="DM Sans"/>
              </a:rPr>
              <a:t>for the #QuitSachets campaign</a:t>
            </a:r>
            <a:endParaRPr b="1" i="0" sz="1400" u="none" cap="none" strike="noStrike">
              <a:solidFill>
                <a:srgbClr val="000000"/>
              </a:solidFill>
              <a:latin typeface="DM Sans"/>
              <a:ea typeface="DM Sans"/>
              <a:cs typeface="DM Sans"/>
              <a:sym typeface="DM Sans"/>
            </a:endParaRPr>
          </a:p>
        </p:txBody>
      </p:sp>
      <p:pic>
        <p:nvPicPr>
          <p:cNvPr id="100" name="Google Shape;100;g1278fd1490d_0_0"/>
          <p:cNvPicPr preferRelativeResize="0"/>
          <p:nvPr/>
        </p:nvPicPr>
        <p:blipFill rotWithShape="1">
          <a:blip r:embed="rId3">
            <a:alphaModFix/>
          </a:blip>
          <a:srcRect b="0" l="0" r="0" t="0"/>
          <a:stretch/>
        </p:blipFill>
        <p:spPr>
          <a:xfrm>
            <a:off x="6067188" y="419773"/>
            <a:ext cx="1047381" cy="1441524"/>
          </a:xfrm>
          <a:prstGeom prst="rect">
            <a:avLst/>
          </a:prstGeom>
          <a:noFill/>
          <a:ln>
            <a:noFill/>
          </a:ln>
        </p:spPr>
      </p:pic>
      <p:cxnSp>
        <p:nvCxnSpPr>
          <p:cNvPr id="101" name="Google Shape;101;g1278fd1490d_0_0"/>
          <p:cNvCxnSpPr/>
          <p:nvPr/>
        </p:nvCxnSpPr>
        <p:spPr>
          <a:xfrm>
            <a:off x="552959" y="1749427"/>
            <a:ext cx="3771900" cy="0"/>
          </a:xfrm>
          <a:prstGeom prst="straightConnector1">
            <a:avLst/>
          </a:prstGeom>
          <a:noFill/>
          <a:ln cap="flat" cmpd="sng" w="76200">
            <a:solidFill>
              <a:srgbClr val="001B87"/>
            </a:solidFill>
            <a:prstDash val="solid"/>
            <a:miter lim="800000"/>
            <a:headEnd len="sm" w="sm" type="none"/>
            <a:tailEnd len="sm" w="sm" type="none"/>
          </a:ln>
        </p:spPr>
      </p:cxnSp>
      <p:cxnSp>
        <p:nvCxnSpPr>
          <p:cNvPr id="102" name="Google Shape;102;g1278fd1490d_0_0"/>
          <p:cNvCxnSpPr/>
          <p:nvPr/>
        </p:nvCxnSpPr>
        <p:spPr>
          <a:xfrm>
            <a:off x="583955" y="491480"/>
            <a:ext cx="3771900" cy="0"/>
          </a:xfrm>
          <a:prstGeom prst="straightConnector1">
            <a:avLst/>
          </a:prstGeom>
          <a:noFill/>
          <a:ln cap="flat" cmpd="sng" w="76200">
            <a:solidFill>
              <a:srgbClr val="001B87"/>
            </a:solidFill>
            <a:prstDash val="solid"/>
            <a:miter lim="800000"/>
            <a:headEnd len="sm" w="sm" type="none"/>
            <a:tailEnd len="sm" w="sm" type="none"/>
          </a:ln>
        </p:spPr>
      </p:cxnSp>
      <p:sp>
        <p:nvSpPr>
          <p:cNvPr id="103" name="Google Shape;103;g1278fd1490d_0_0"/>
          <p:cNvSpPr txBox="1"/>
          <p:nvPr/>
        </p:nvSpPr>
        <p:spPr>
          <a:xfrm>
            <a:off x="552946" y="1908501"/>
            <a:ext cx="6401400" cy="489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i="1" lang="en-US" sz="1200" u="none" cap="none" strike="noStrike">
                <a:solidFill>
                  <a:schemeClr val="dk1"/>
                </a:solidFill>
                <a:latin typeface="DM Sans"/>
                <a:ea typeface="DM Sans"/>
                <a:cs typeface="DM Sans"/>
                <a:sym typeface="DM Sans"/>
              </a:rPr>
              <a:t>A manual for best practices for organic or shared - to ensure you can lend your voice to the #QuitSachets campaign, yet be as legally safe as possible!</a:t>
            </a:r>
            <a:endParaRPr i="0" sz="1200" u="none" cap="none" strike="noStrike">
              <a:solidFill>
                <a:srgbClr val="000000"/>
              </a:solidFill>
              <a:latin typeface="DM Sans"/>
              <a:ea typeface="DM Sans"/>
              <a:cs typeface="DM Sans"/>
              <a:sym typeface="DM Sans"/>
            </a:endParaRPr>
          </a:p>
        </p:txBody>
      </p:sp>
      <p:sp>
        <p:nvSpPr>
          <p:cNvPr id="104" name="Google Shape;104;g1278fd1490d_0_0"/>
          <p:cNvSpPr txBox="1"/>
          <p:nvPr/>
        </p:nvSpPr>
        <p:spPr>
          <a:xfrm>
            <a:off x="552950" y="2556876"/>
            <a:ext cx="6757200" cy="49503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i="0" lang="en-US" sz="1200" u="none" cap="none" strike="noStrike">
                <a:solidFill>
                  <a:schemeClr val="dk1"/>
                </a:solidFill>
                <a:latin typeface="DM Sans"/>
                <a:ea typeface="DM Sans"/>
                <a:cs typeface="DM Sans"/>
                <a:sym typeface="DM Sans"/>
              </a:rPr>
              <a:t>FOR ORGANIC CONTENT</a:t>
            </a:r>
            <a:endParaRPr b="1"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i="1" lang="en-US" sz="1200" u="none" cap="none" strike="noStrike">
                <a:solidFill>
                  <a:schemeClr val="dk1"/>
                </a:solidFill>
                <a:latin typeface="DM Sans"/>
                <a:ea typeface="DM Sans"/>
                <a:cs typeface="DM Sans"/>
                <a:sym typeface="DM Sans"/>
              </a:rPr>
              <a:t>Content that you create with the attached reusable templates.</a:t>
            </a:r>
            <a:endParaRPr b="1"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t/>
            </a:r>
            <a:endParaRPr b="1"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b="1" i="0" lang="en-US" sz="1200" u="none" cap="none" strike="noStrike">
                <a:solidFill>
                  <a:schemeClr val="dk1"/>
                </a:solidFill>
                <a:latin typeface="DM Sans"/>
                <a:ea typeface="DM Sans"/>
                <a:cs typeface="DM Sans"/>
                <a:sym typeface="DM Sans"/>
              </a:rPr>
              <a:t>These templates with the #QuitSachets logo</a:t>
            </a:r>
            <a:r>
              <a:rPr i="0" lang="en-US" sz="1200" u="none" cap="none" strike="noStrike">
                <a:solidFill>
                  <a:schemeClr val="dk1"/>
                </a:solidFill>
                <a:latin typeface="DM Sans"/>
                <a:ea typeface="DM Sans"/>
                <a:cs typeface="DM Sans"/>
                <a:sym typeface="DM Sans"/>
              </a:rPr>
              <a:t> - can be repurposed for any content relevant to the #quitsachets campaign</a:t>
            </a:r>
            <a:endParaRPr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i="0" lang="en-US" sz="1200" u="none" cap="none" strike="noStrike">
                <a:solidFill>
                  <a:schemeClr val="dk1"/>
                </a:solidFill>
                <a:latin typeface="DM Sans"/>
                <a:ea typeface="DM Sans"/>
                <a:cs typeface="DM Sans"/>
                <a:sym typeface="DM Sans"/>
              </a:rPr>
              <a:t>Eg. generic content about sachets, its impact, or false solutions like incineration, which sheds light on the problem of sachets. You may use these materials for campaigns targeting other sachet producers and plastic polluters.</a:t>
            </a:r>
            <a:endParaRPr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t/>
            </a:r>
            <a:endParaRPr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b="1" i="0" lang="en-US" sz="1200" u="none" cap="none" strike="noStrike">
                <a:solidFill>
                  <a:schemeClr val="dk1"/>
                </a:solidFill>
                <a:latin typeface="DM Sans"/>
                <a:ea typeface="DM Sans"/>
                <a:cs typeface="DM Sans"/>
                <a:sym typeface="DM Sans"/>
              </a:rPr>
              <a:t>Reuse guidelines</a:t>
            </a:r>
            <a:endParaRPr b="1" i="0" sz="1200" u="none" cap="none" strike="noStrike">
              <a:solidFill>
                <a:schemeClr val="dk1"/>
              </a:solidFill>
              <a:latin typeface="DM Sans"/>
              <a:ea typeface="DM Sans"/>
              <a:cs typeface="DM Sans"/>
              <a:sym typeface="DM Sans"/>
            </a:endParaRPr>
          </a:p>
          <a:p>
            <a:pPr indent="-304800" lvl="0" marL="457200" marR="0" rtl="0" algn="l">
              <a:lnSpc>
                <a:spcPct val="115000"/>
              </a:lnSpc>
              <a:spcBef>
                <a:spcPts val="0"/>
              </a:spcBef>
              <a:spcAft>
                <a:spcPts val="0"/>
              </a:spcAft>
              <a:buClr>
                <a:schemeClr val="dk1"/>
              </a:buClr>
              <a:buSzPts val="1200"/>
              <a:buFont typeface="Lora"/>
              <a:buChar char="-"/>
            </a:pPr>
            <a:r>
              <a:rPr b="1" i="0" lang="en-US" sz="1200" u="none" cap="none" strike="noStrike">
                <a:solidFill>
                  <a:schemeClr val="dk1"/>
                </a:solidFill>
                <a:latin typeface="DM Sans"/>
                <a:ea typeface="DM Sans"/>
                <a:cs typeface="DM Sans"/>
                <a:sym typeface="DM Sans"/>
              </a:rPr>
              <a:t>Colour schemes:</a:t>
            </a:r>
            <a:r>
              <a:rPr i="0" lang="en-US" sz="1200" u="none" cap="none" strike="noStrike">
                <a:solidFill>
                  <a:schemeClr val="dk1"/>
                </a:solidFill>
                <a:latin typeface="DM Sans"/>
                <a:ea typeface="DM Sans"/>
                <a:cs typeface="DM Sans"/>
                <a:sym typeface="DM Sans"/>
              </a:rPr>
              <a:t> please do not change the colour schemes - this will help all your content be visually aligned with the #QuitSachets campaign</a:t>
            </a:r>
            <a:endParaRPr i="0" sz="1200" u="none" cap="none" strike="noStrike">
              <a:solidFill>
                <a:schemeClr val="dk1"/>
              </a:solidFill>
              <a:latin typeface="DM Sans"/>
              <a:ea typeface="DM Sans"/>
              <a:cs typeface="DM Sans"/>
              <a:sym typeface="DM Sans"/>
            </a:endParaRPr>
          </a:p>
          <a:p>
            <a:pPr indent="-304800" lvl="0" marL="457200" marR="0" rtl="0" algn="l">
              <a:lnSpc>
                <a:spcPct val="115000"/>
              </a:lnSpc>
              <a:spcBef>
                <a:spcPts val="0"/>
              </a:spcBef>
              <a:spcAft>
                <a:spcPts val="0"/>
              </a:spcAft>
              <a:buClr>
                <a:schemeClr val="dk1"/>
              </a:buClr>
              <a:buSzPts val="1200"/>
              <a:buFont typeface="Lora"/>
              <a:buChar char="-"/>
            </a:pPr>
            <a:r>
              <a:rPr b="1" i="0" lang="en-US" sz="1200" u="none" cap="none" strike="noStrike">
                <a:solidFill>
                  <a:schemeClr val="dk1"/>
                </a:solidFill>
                <a:latin typeface="DM Sans"/>
                <a:ea typeface="DM Sans"/>
                <a:cs typeface="DM Sans"/>
                <a:sym typeface="DM Sans"/>
              </a:rPr>
              <a:t>#Hashtag</a:t>
            </a:r>
            <a:r>
              <a:rPr i="0" lang="en-US" sz="1200" u="none" cap="none" strike="noStrike">
                <a:solidFill>
                  <a:schemeClr val="dk1"/>
                </a:solidFill>
                <a:latin typeface="DM Sans"/>
                <a:ea typeface="DM Sans"/>
                <a:cs typeface="DM Sans"/>
                <a:sym typeface="DM Sans"/>
              </a:rPr>
              <a:t>: please do not remove or resize the #QuitSachets - you may reposition it if you’d like. In your social media post text, you should also include the #QuitSachets for better impact.</a:t>
            </a:r>
            <a:endParaRPr i="0" sz="1200" u="none" cap="none" strike="noStrike">
              <a:solidFill>
                <a:schemeClr val="dk1"/>
              </a:solidFill>
              <a:latin typeface="DM Sans"/>
              <a:ea typeface="DM Sans"/>
              <a:cs typeface="DM Sans"/>
              <a:sym typeface="DM Sans"/>
            </a:endParaRPr>
          </a:p>
          <a:p>
            <a:pPr indent="-304800" lvl="0" marL="457200" marR="0" rtl="0" algn="l">
              <a:lnSpc>
                <a:spcPct val="115000"/>
              </a:lnSpc>
              <a:spcBef>
                <a:spcPts val="0"/>
              </a:spcBef>
              <a:spcAft>
                <a:spcPts val="0"/>
              </a:spcAft>
              <a:buClr>
                <a:schemeClr val="dk1"/>
              </a:buClr>
              <a:buSzPts val="1200"/>
              <a:buFont typeface="Lora"/>
              <a:buChar char="-"/>
            </a:pPr>
            <a:r>
              <a:rPr b="1" i="0" lang="en-US" sz="1200" u="none" cap="none" strike="noStrike">
                <a:solidFill>
                  <a:schemeClr val="dk1"/>
                </a:solidFill>
                <a:latin typeface="DM Sans"/>
                <a:ea typeface="DM Sans"/>
                <a:cs typeface="DM Sans"/>
                <a:sym typeface="DM Sans"/>
              </a:rPr>
              <a:t>Fonts</a:t>
            </a:r>
            <a:r>
              <a:rPr i="0" lang="en-US" sz="1200" u="none" cap="none" strike="noStrike">
                <a:solidFill>
                  <a:schemeClr val="dk1"/>
                </a:solidFill>
                <a:latin typeface="DM Sans"/>
                <a:ea typeface="DM Sans"/>
                <a:cs typeface="DM Sans"/>
                <a:sym typeface="DM Sans"/>
              </a:rPr>
              <a:t>: We’ve used generic fonts for the templates to make it easier to repurpose (without the need to download fonts) - you just need to edit the text as is, with your own facts/figures.</a:t>
            </a:r>
            <a:endParaRPr i="0" sz="1200" u="none" cap="none" strike="noStrike">
              <a:solidFill>
                <a:schemeClr val="dk1"/>
              </a:solidFill>
              <a:latin typeface="DM Sans"/>
              <a:ea typeface="DM Sans"/>
              <a:cs typeface="DM Sans"/>
              <a:sym typeface="DM Sans"/>
            </a:endParaRPr>
          </a:p>
          <a:p>
            <a:pPr indent="-304800" lvl="0" marL="457200" marR="0" rtl="0" algn="l">
              <a:lnSpc>
                <a:spcPct val="115000"/>
              </a:lnSpc>
              <a:spcBef>
                <a:spcPts val="0"/>
              </a:spcBef>
              <a:spcAft>
                <a:spcPts val="0"/>
              </a:spcAft>
              <a:buClr>
                <a:schemeClr val="dk1"/>
              </a:buClr>
              <a:buSzPts val="1200"/>
              <a:buFont typeface="Lora"/>
              <a:buChar char="-"/>
            </a:pPr>
            <a:r>
              <a:rPr b="1" i="0" lang="en-US" sz="1200" u="none" cap="none" strike="noStrike">
                <a:solidFill>
                  <a:schemeClr val="dk1"/>
                </a:solidFill>
                <a:latin typeface="DM Sans"/>
                <a:ea typeface="DM Sans"/>
                <a:cs typeface="DM Sans"/>
                <a:sym typeface="DM Sans"/>
              </a:rPr>
              <a:t>Templates</a:t>
            </a:r>
            <a:r>
              <a:rPr i="0" lang="en-US" sz="1200" u="none" cap="none" strike="noStrike">
                <a:solidFill>
                  <a:schemeClr val="dk1"/>
                </a:solidFill>
                <a:latin typeface="DM Sans"/>
                <a:ea typeface="DM Sans"/>
                <a:cs typeface="DM Sans"/>
                <a:sym typeface="DM Sans"/>
              </a:rPr>
              <a:t>: we’re sure your design team (or even, someone who is less design-savvy) can go wild with the templates. </a:t>
            </a:r>
            <a:r>
              <a:rPr lang="en-US" sz="1200">
                <a:solidFill>
                  <a:schemeClr val="dk1"/>
                </a:solidFill>
                <a:latin typeface="DM Sans"/>
                <a:ea typeface="DM Sans"/>
                <a:cs typeface="DM Sans"/>
                <a:sym typeface="DM Sans"/>
              </a:rPr>
              <a:t>We hope these templates </a:t>
            </a:r>
            <a:r>
              <a:rPr i="0" lang="en-US" sz="1200" u="none" cap="none" strike="noStrike">
                <a:solidFill>
                  <a:schemeClr val="dk1"/>
                </a:solidFill>
                <a:latin typeface="DM Sans"/>
                <a:ea typeface="DM Sans"/>
                <a:cs typeface="DM Sans"/>
                <a:sym typeface="DM Sans"/>
              </a:rPr>
              <a:t>to help you create fresh, snazzy posts in a heartbeat.</a:t>
            </a:r>
            <a:endParaRPr i="0" sz="1200" u="none" cap="none" strike="noStrike">
              <a:solidFill>
                <a:schemeClr val="dk1"/>
              </a:solidFill>
              <a:latin typeface="DM Sans"/>
              <a:ea typeface="DM Sans"/>
              <a:cs typeface="DM Sans"/>
              <a:sym typeface="DM Sans"/>
            </a:endParaRPr>
          </a:p>
          <a:p>
            <a:pPr indent="-304800" lvl="0" marL="457200" marR="0" rtl="0" algn="l">
              <a:lnSpc>
                <a:spcPct val="115000"/>
              </a:lnSpc>
              <a:spcBef>
                <a:spcPts val="0"/>
              </a:spcBef>
              <a:spcAft>
                <a:spcPts val="0"/>
              </a:spcAft>
              <a:buClr>
                <a:schemeClr val="dk1"/>
              </a:buClr>
              <a:buSzPts val="1200"/>
              <a:buFont typeface="DM Sans"/>
              <a:buChar char="-"/>
            </a:pPr>
            <a:r>
              <a:rPr i="0" lang="en-US" sz="1200" u="none" cap="none" strike="noStrike">
                <a:solidFill>
                  <a:schemeClr val="dk1"/>
                </a:solidFill>
                <a:latin typeface="DM Sans"/>
                <a:ea typeface="DM Sans"/>
                <a:cs typeface="DM Sans"/>
                <a:sym typeface="DM Sans"/>
              </a:rPr>
              <a:t>DO NOT add your logos to the templates - this identifies you directly with the campaign and might invite libel.</a:t>
            </a:r>
            <a:endParaRPr i="1" sz="1200" u="none" cap="none" strike="noStrike">
              <a:solidFill>
                <a:schemeClr val="dk1"/>
              </a:solidFill>
              <a:latin typeface="DM Sans"/>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29685fea08_0_0"/>
          <p:cNvSpPr txBox="1"/>
          <p:nvPr/>
        </p:nvSpPr>
        <p:spPr>
          <a:xfrm>
            <a:off x="606296" y="3486750"/>
            <a:ext cx="6407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800">
                <a:solidFill>
                  <a:srgbClr val="001B87"/>
                </a:solidFill>
                <a:latin typeface="Arial Rounded"/>
                <a:ea typeface="Arial Rounded"/>
                <a:cs typeface="Arial Rounded"/>
                <a:sym typeface="Arial Rounded"/>
              </a:rPr>
              <a:t>WANT TO CREATE YOUR OWN GRAPHICS?</a:t>
            </a:r>
            <a:br>
              <a:rPr b="1" i="0" lang="en-US" sz="1800" u="none" cap="none" strike="noStrike">
                <a:solidFill>
                  <a:srgbClr val="001B87"/>
                </a:solidFill>
                <a:latin typeface="Arial Rounded"/>
                <a:ea typeface="Arial Rounded"/>
                <a:cs typeface="Arial Rounded"/>
                <a:sym typeface="Arial Rounded"/>
              </a:rPr>
            </a:br>
            <a:r>
              <a:rPr b="1" lang="en-US" sz="1800">
                <a:solidFill>
                  <a:srgbClr val="001B87"/>
                </a:solidFill>
                <a:latin typeface="Arial Rounded"/>
                <a:ea typeface="Arial Rounded"/>
                <a:cs typeface="Arial Rounded"/>
                <a:sym typeface="Arial Rounded"/>
              </a:rPr>
              <a:t>Below are some editable versions - go wild!</a:t>
            </a:r>
            <a:endParaRPr b="0" i="0" sz="1400" u="none" cap="none" strike="noStrike">
              <a:solidFill>
                <a:srgbClr val="000000"/>
              </a:solidFill>
              <a:latin typeface="Arial"/>
              <a:ea typeface="Arial"/>
              <a:cs typeface="Arial"/>
              <a:sym typeface="Arial"/>
            </a:endParaRPr>
          </a:p>
        </p:txBody>
      </p:sp>
      <p:cxnSp>
        <p:nvCxnSpPr>
          <p:cNvPr id="218" name="Google Shape;218;g229685fea08_0_0"/>
          <p:cNvCxnSpPr/>
          <p:nvPr/>
        </p:nvCxnSpPr>
        <p:spPr>
          <a:xfrm flipH="1" rot="10800000">
            <a:off x="606305" y="3002780"/>
            <a:ext cx="5465700" cy="3600"/>
          </a:xfrm>
          <a:prstGeom prst="straightConnector1">
            <a:avLst/>
          </a:prstGeom>
          <a:noFill/>
          <a:ln cap="flat" cmpd="sng" w="76200">
            <a:solidFill>
              <a:srgbClr val="001B87"/>
            </a:solidFill>
            <a:prstDash val="solid"/>
            <a:miter lim="800000"/>
            <a:headEnd len="sm" w="sm" type="none"/>
            <a:tailEnd len="sm" w="sm" type="none"/>
          </a:ln>
        </p:spPr>
      </p:cxnSp>
      <p:cxnSp>
        <p:nvCxnSpPr>
          <p:cNvPr id="219" name="Google Shape;219;g229685fea08_0_0"/>
          <p:cNvCxnSpPr/>
          <p:nvPr/>
        </p:nvCxnSpPr>
        <p:spPr>
          <a:xfrm flipH="1" rot="10800000">
            <a:off x="606305" y="4613630"/>
            <a:ext cx="5465700" cy="3600"/>
          </a:xfrm>
          <a:prstGeom prst="straightConnector1">
            <a:avLst/>
          </a:prstGeom>
          <a:noFill/>
          <a:ln cap="flat" cmpd="sng" w="76200">
            <a:solidFill>
              <a:srgbClr val="001B87"/>
            </a:solidFill>
            <a:prstDash val="solid"/>
            <a:miter lim="800000"/>
            <a:headEnd len="sm" w="sm" type="none"/>
            <a:tailEnd len="sm" w="sm" type="none"/>
          </a:ln>
        </p:spPr>
      </p:cxnSp>
      <p:pic>
        <p:nvPicPr>
          <p:cNvPr id="220" name="Google Shape;220;g229685fea08_0_0"/>
          <p:cNvPicPr preferRelativeResize="0"/>
          <p:nvPr/>
        </p:nvPicPr>
        <p:blipFill rotWithShape="1">
          <a:blip r:embed="rId3">
            <a:alphaModFix/>
          </a:blip>
          <a:srcRect b="0" l="0" r="0" t="0"/>
          <a:stretch/>
        </p:blipFill>
        <p:spPr>
          <a:xfrm>
            <a:off x="6067188" y="419773"/>
            <a:ext cx="1047381" cy="14415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257f6d8455f_0_40"/>
          <p:cNvPicPr preferRelativeResize="0"/>
          <p:nvPr/>
        </p:nvPicPr>
        <p:blipFill>
          <a:blip r:embed="rId3">
            <a:alphaModFix/>
          </a:blip>
          <a:stretch>
            <a:fillRect/>
          </a:stretch>
        </p:blipFill>
        <p:spPr>
          <a:xfrm>
            <a:off x="152400" y="152400"/>
            <a:ext cx="7315200" cy="7315200"/>
          </a:xfrm>
          <a:prstGeom prst="rect">
            <a:avLst/>
          </a:prstGeom>
          <a:noFill/>
          <a:ln>
            <a:noFill/>
          </a:ln>
        </p:spPr>
      </p:pic>
      <p:sp>
        <p:nvSpPr>
          <p:cNvPr id="227" name="Google Shape;227;g257f6d8455f_0_40"/>
          <p:cNvSpPr txBox="1"/>
          <p:nvPr/>
        </p:nvSpPr>
        <p:spPr>
          <a:xfrm>
            <a:off x="3963600" y="1557100"/>
            <a:ext cx="3042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001B87"/>
                </a:solidFill>
                <a:highlight>
                  <a:schemeClr val="lt1"/>
                </a:highlight>
                <a:latin typeface="DM Sans"/>
                <a:ea typeface="DM Sans"/>
                <a:cs typeface="DM Sans"/>
                <a:sym typeface="DM Sans"/>
              </a:rPr>
              <a:t>Add your text here</a:t>
            </a:r>
            <a:endParaRPr b="1" sz="2400">
              <a:solidFill>
                <a:srgbClr val="001B87"/>
              </a:solidFill>
              <a:highlight>
                <a:schemeClr val="lt1"/>
              </a:highlight>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g257f6d8455f_0_47"/>
          <p:cNvPicPr preferRelativeResize="0"/>
          <p:nvPr/>
        </p:nvPicPr>
        <p:blipFill>
          <a:blip r:embed="rId3">
            <a:alphaModFix/>
          </a:blip>
          <a:stretch>
            <a:fillRect/>
          </a:stretch>
        </p:blipFill>
        <p:spPr>
          <a:xfrm>
            <a:off x="152400" y="152400"/>
            <a:ext cx="7315200" cy="7315200"/>
          </a:xfrm>
          <a:prstGeom prst="rect">
            <a:avLst/>
          </a:prstGeom>
          <a:noFill/>
          <a:ln>
            <a:noFill/>
          </a:ln>
        </p:spPr>
      </p:pic>
      <p:sp>
        <p:nvSpPr>
          <p:cNvPr id="234" name="Google Shape;234;g257f6d8455f_0_47"/>
          <p:cNvSpPr txBox="1"/>
          <p:nvPr/>
        </p:nvSpPr>
        <p:spPr>
          <a:xfrm>
            <a:off x="3949450" y="1618225"/>
            <a:ext cx="3042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001B87"/>
                </a:solidFill>
                <a:highlight>
                  <a:schemeClr val="lt1"/>
                </a:highlight>
                <a:latin typeface="DM Sans"/>
                <a:ea typeface="DM Sans"/>
                <a:cs typeface="DM Sans"/>
                <a:sym typeface="DM Sans"/>
              </a:rPr>
              <a:t>Add your text here</a:t>
            </a:r>
            <a:endParaRPr b="1" sz="2400">
              <a:solidFill>
                <a:srgbClr val="001B87"/>
              </a:solidFill>
              <a:highlight>
                <a:schemeClr val="lt1"/>
              </a:highlight>
              <a:latin typeface="DM Sans"/>
              <a:ea typeface="DM Sans"/>
              <a:cs typeface="DM Sans"/>
              <a:sym typeface="DM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g257f6d8455f_0_54"/>
          <p:cNvPicPr preferRelativeResize="0"/>
          <p:nvPr/>
        </p:nvPicPr>
        <p:blipFill>
          <a:blip r:embed="rId3">
            <a:alphaModFix/>
          </a:blip>
          <a:stretch>
            <a:fillRect/>
          </a:stretch>
        </p:blipFill>
        <p:spPr>
          <a:xfrm>
            <a:off x="152400" y="152400"/>
            <a:ext cx="7315200" cy="7315200"/>
          </a:xfrm>
          <a:prstGeom prst="rect">
            <a:avLst/>
          </a:prstGeom>
          <a:noFill/>
          <a:ln>
            <a:noFill/>
          </a:ln>
        </p:spPr>
      </p:pic>
      <p:sp>
        <p:nvSpPr>
          <p:cNvPr id="241" name="Google Shape;241;g257f6d8455f_0_54"/>
          <p:cNvSpPr txBox="1"/>
          <p:nvPr/>
        </p:nvSpPr>
        <p:spPr>
          <a:xfrm>
            <a:off x="4912350" y="3063025"/>
            <a:ext cx="2274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001B87"/>
                </a:solidFill>
                <a:highlight>
                  <a:schemeClr val="lt1"/>
                </a:highlight>
                <a:latin typeface="DM Sans"/>
                <a:ea typeface="DM Sans"/>
                <a:cs typeface="DM Sans"/>
                <a:sym typeface="DM Sans"/>
              </a:rPr>
              <a:t>Add your text here</a:t>
            </a:r>
            <a:endParaRPr b="1" sz="2400">
              <a:solidFill>
                <a:srgbClr val="001B87"/>
              </a:solidFill>
              <a:highlight>
                <a:schemeClr val="lt1"/>
              </a:highlight>
              <a:latin typeface="DM Sans"/>
              <a:ea typeface="DM Sans"/>
              <a:cs typeface="DM Sans"/>
              <a:sym typeface="DM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g257f6d8455f_0_61"/>
          <p:cNvPicPr preferRelativeResize="0"/>
          <p:nvPr/>
        </p:nvPicPr>
        <p:blipFill>
          <a:blip r:embed="rId3">
            <a:alphaModFix/>
          </a:blip>
          <a:stretch>
            <a:fillRect/>
          </a:stretch>
        </p:blipFill>
        <p:spPr>
          <a:xfrm>
            <a:off x="152400" y="152400"/>
            <a:ext cx="7315200" cy="7315200"/>
          </a:xfrm>
          <a:prstGeom prst="rect">
            <a:avLst/>
          </a:prstGeom>
          <a:noFill/>
          <a:ln>
            <a:noFill/>
          </a:ln>
        </p:spPr>
      </p:pic>
      <p:sp>
        <p:nvSpPr>
          <p:cNvPr id="248" name="Google Shape;248;g257f6d8455f_0_61"/>
          <p:cNvSpPr txBox="1"/>
          <p:nvPr/>
        </p:nvSpPr>
        <p:spPr>
          <a:xfrm>
            <a:off x="4084075" y="1993825"/>
            <a:ext cx="3042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200">
                <a:solidFill>
                  <a:srgbClr val="001B87"/>
                </a:solidFill>
                <a:highlight>
                  <a:schemeClr val="lt1"/>
                </a:highlight>
                <a:latin typeface="DM Sans"/>
                <a:ea typeface="DM Sans"/>
                <a:cs typeface="DM Sans"/>
                <a:sym typeface="DM Sans"/>
              </a:rPr>
              <a:t>Add your text here</a:t>
            </a:r>
            <a:endParaRPr b="1" sz="2200">
              <a:solidFill>
                <a:srgbClr val="001B87"/>
              </a:solidFill>
              <a:highlight>
                <a:schemeClr val="lt1"/>
              </a:highlight>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g257f6d8455f_0_68"/>
          <p:cNvPicPr preferRelativeResize="0"/>
          <p:nvPr/>
        </p:nvPicPr>
        <p:blipFill>
          <a:blip r:embed="rId3">
            <a:alphaModFix/>
          </a:blip>
          <a:stretch>
            <a:fillRect/>
          </a:stretch>
        </p:blipFill>
        <p:spPr>
          <a:xfrm>
            <a:off x="152400" y="152400"/>
            <a:ext cx="7315200" cy="7315200"/>
          </a:xfrm>
          <a:prstGeom prst="rect">
            <a:avLst/>
          </a:prstGeom>
          <a:noFill/>
          <a:ln>
            <a:noFill/>
          </a:ln>
        </p:spPr>
      </p:pic>
      <p:sp>
        <p:nvSpPr>
          <p:cNvPr id="255" name="Google Shape;255;g257f6d8455f_0_68"/>
          <p:cNvSpPr txBox="1"/>
          <p:nvPr/>
        </p:nvSpPr>
        <p:spPr>
          <a:xfrm>
            <a:off x="3978650" y="1587200"/>
            <a:ext cx="3042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9900FF"/>
                </a:solidFill>
                <a:highlight>
                  <a:schemeClr val="lt1"/>
                </a:highlight>
                <a:latin typeface="DM Sans"/>
                <a:ea typeface="DM Sans"/>
                <a:cs typeface="DM Sans"/>
                <a:sym typeface="DM Sans"/>
              </a:rPr>
              <a:t>Add your text here</a:t>
            </a:r>
            <a:endParaRPr b="1" sz="2400">
              <a:solidFill>
                <a:srgbClr val="9900FF"/>
              </a:solidFill>
              <a:highlight>
                <a:schemeClr val="lt1"/>
              </a:highlight>
              <a:latin typeface="DM Sans"/>
              <a:ea typeface="DM Sans"/>
              <a:cs typeface="DM Sans"/>
              <a:sym typeface="DM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g257f6d8455f_0_74"/>
          <p:cNvPicPr preferRelativeResize="0"/>
          <p:nvPr/>
        </p:nvPicPr>
        <p:blipFill>
          <a:blip r:embed="rId3">
            <a:alphaModFix/>
          </a:blip>
          <a:stretch>
            <a:fillRect/>
          </a:stretch>
        </p:blipFill>
        <p:spPr>
          <a:xfrm>
            <a:off x="152400" y="152400"/>
            <a:ext cx="7315200" cy="7315200"/>
          </a:xfrm>
          <a:prstGeom prst="rect">
            <a:avLst/>
          </a:prstGeom>
          <a:noFill/>
          <a:ln>
            <a:noFill/>
          </a:ln>
        </p:spPr>
      </p:pic>
      <p:sp>
        <p:nvSpPr>
          <p:cNvPr id="262" name="Google Shape;262;g257f6d8455f_0_74"/>
          <p:cNvSpPr txBox="1"/>
          <p:nvPr/>
        </p:nvSpPr>
        <p:spPr>
          <a:xfrm>
            <a:off x="3963600" y="1783875"/>
            <a:ext cx="3042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001B87"/>
                </a:solidFill>
                <a:highlight>
                  <a:schemeClr val="lt1"/>
                </a:highlight>
                <a:latin typeface="DM Sans"/>
                <a:ea typeface="DM Sans"/>
                <a:cs typeface="DM Sans"/>
                <a:sym typeface="DM Sans"/>
              </a:rPr>
              <a:t>Add your text here</a:t>
            </a:r>
            <a:endParaRPr b="1" sz="2400">
              <a:solidFill>
                <a:srgbClr val="001B87"/>
              </a:solidFill>
              <a:highlight>
                <a:schemeClr val="lt1"/>
              </a:highlight>
              <a:latin typeface="DM Sans"/>
              <a:ea typeface="DM Sans"/>
              <a:cs typeface="DM Sans"/>
              <a:sym typeface="DM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g257f6d8455f_0_80"/>
          <p:cNvPicPr preferRelativeResize="0"/>
          <p:nvPr/>
        </p:nvPicPr>
        <p:blipFill>
          <a:blip r:embed="rId3">
            <a:alphaModFix/>
          </a:blip>
          <a:stretch>
            <a:fillRect/>
          </a:stretch>
        </p:blipFill>
        <p:spPr>
          <a:xfrm>
            <a:off x="152400" y="152400"/>
            <a:ext cx="7315200" cy="7315200"/>
          </a:xfrm>
          <a:prstGeom prst="rect">
            <a:avLst/>
          </a:prstGeom>
          <a:noFill/>
          <a:ln>
            <a:noFill/>
          </a:ln>
        </p:spPr>
      </p:pic>
      <p:sp>
        <p:nvSpPr>
          <p:cNvPr id="269" name="Google Shape;269;g257f6d8455f_0_80"/>
          <p:cNvSpPr txBox="1"/>
          <p:nvPr/>
        </p:nvSpPr>
        <p:spPr>
          <a:xfrm>
            <a:off x="3963600" y="1722750"/>
            <a:ext cx="3042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rgbClr val="001B87"/>
                </a:solidFill>
                <a:highlight>
                  <a:schemeClr val="lt1"/>
                </a:highlight>
                <a:latin typeface="DM Sans"/>
                <a:ea typeface="DM Sans"/>
                <a:cs typeface="DM Sans"/>
                <a:sym typeface="DM Sans"/>
              </a:rPr>
              <a:t>Add your text here</a:t>
            </a:r>
            <a:endParaRPr sz="2000">
              <a:solidFill>
                <a:srgbClr val="001B87"/>
              </a:solidFill>
              <a:highlight>
                <a:schemeClr val="lt1"/>
              </a:highlight>
              <a:latin typeface="DM Sans"/>
              <a:ea typeface="DM Sans"/>
              <a:cs typeface="DM Sans"/>
              <a:sym typeface="DM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g257f6d8455f_0_86"/>
          <p:cNvPicPr preferRelativeResize="0"/>
          <p:nvPr/>
        </p:nvPicPr>
        <p:blipFill>
          <a:blip r:embed="rId3">
            <a:alphaModFix/>
          </a:blip>
          <a:stretch>
            <a:fillRect/>
          </a:stretch>
        </p:blipFill>
        <p:spPr>
          <a:xfrm>
            <a:off x="152400" y="152400"/>
            <a:ext cx="7315200" cy="7315200"/>
          </a:xfrm>
          <a:prstGeom prst="rect">
            <a:avLst/>
          </a:prstGeom>
          <a:noFill/>
          <a:ln>
            <a:noFill/>
          </a:ln>
        </p:spPr>
      </p:pic>
      <p:sp>
        <p:nvSpPr>
          <p:cNvPr id="276" name="Google Shape;276;g257f6d8455f_0_86"/>
          <p:cNvSpPr txBox="1"/>
          <p:nvPr/>
        </p:nvSpPr>
        <p:spPr>
          <a:xfrm>
            <a:off x="3933475" y="1693550"/>
            <a:ext cx="3042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C27BA0"/>
                </a:solidFill>
                <a:highlight>
                  <a:schemeClr val="lt1"/>
                </a:highlight>
                <a:latin typeface="DM Sans"/>
                <a:ea typeface="DM Sans"/>
                <a:cs typeface="DM Sans"/>
                <a:sym typeface="DM Sans"/>
              </a:rPr>
              <a:t>Add your text here</a:t>
            </a:r>
            <a:endParaRPr b="1" sz="2400">
              <a:solidFill>
                <a:srgbClr val="C27BA0"/>
              </a:solidFill>
              <a:highlight>
                <a:schemeClr val="lt1"/>
              </a:highlight>
              <a:latin typeface="DM Sans"/>
              <a:ea typeface="DM Sans"/>
              <a:cs typeface="DM Sans"/>
              <a:sym typeface="DM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g257f6d8455f_0_92"/>
          <p:cNvPicPr preferRelativeResize="0"/>
          <p:nvPr/>
        </p:nvPicPr>
        <p:blipFill>
          <a:blip r:embed="rId3">
            <a:alphaModFix/>
          </a:blip>
          <a:stretch>
            <a:fillRect/>
          </a:stretch>
        </p:blipFill>
        <p:spPr>
          <a:xfrm>
            <a:off x="152400" y="152400"/>
            <a:ext cx="7315200" cy="7315200"/>
          </a:xfrm>
          <a:prstGeom prst="rect">
            <a:avLst/>
          </a:prstGeom>
          <a:noFill/>
          <a:ln>
            <a:noFill/>
          </a:ln>
        </p:spPr>
      </p:pic>
      <p:sp>
        <p:nvSpPr>
          <p:cNvPr id="283" name="Google Shape;283;g257f6d8455f_0_92"/>
          <p:cNvSpPr txBox="1"/>
          <p:nvPr/>
        </p:nvSpPr>
        <p:spPr>
          <a:xfrm>
            <a:off x="3948525" y="1844125"/>
            <a:ext cx="3042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rgbClr val="001B87"/>
                </a:solidFill>
                <a:highlight>
                  <a:schemeClr val="lt1"/>
                </a:highlight>
                <a:latin typeface="DM Sans"/>
                <a:ea typeface="DM Sans"/>
                <a:cs typeface="DM Sans"/>
                <a:sym typeface="DM Sans"/>
              </a:rPr>
              <a:t>Add your text here</a:t>
            </a:r>
            <a:endParaRPr b="1" sz="2400">
              <a:solidFill>
                <a:srgbClr val="001B87"/>
              </a:solidFill>
              <a:highlight>
                <a:schemeClr val="lt1"/>
              </a:highlight>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1278fd1490d_0_15"/>
          <p:cNvSpPr txBox="1"/>
          <p:nvPr/>
        </p:nvSpPr>
        <p:spPr>
          <a:xfrm>
            <a:off x="552959" y="817283"/>
            <a:ext cx="4473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1B87"/>
                </a:solidFill>
                <a:latin typeface="DM Sans"/>
                <a:ea typeface="DM Sans"/>
                <a:cs typeface="DM Sans"/>
                <a:sym typeface="DM Sans"/>
              </a:rPr>
              <a:t>SOCIAL MEDIA GUIDELINES</a:t>
            </a:r>
            <a:br>
              <a:rPr b="1" i="0" lang="en-US" sz="1800" u="none" cap="none" strike="noStrike">
                <a:solidFill>
                  <a:srgbClr val="001B87"/>
                </a:solidFill>
                <a:latin typeface="DM Sans"/>
                <a:ea typeface="DM Sans"/>
                <a:cs typeface="DM Sans"/>
                <a:sym typeface="DM Sans"/>
              </a:rPr>
            </a:br>
            <a:r>
              <a:rPr b="1" i="0" lang="en-US" sz="1800" u="none" cap="none" strike="noStrike">
                <a:solidFill>
                  <a:srgbClr val="001B87"/>
                </a:solidFill>
                <a:latin typeface="DM Sans"/>
                <a:ea typeface="DM Sans"/>
                <a:cs typeface="DM Sans"/>
                <a:sym typeface="DM Sans"/>
              </a:rPr>
              <a:t>for the #QuitSachets campaign</a:t>
            </a:r>
            <a:endParaRPr i="0" sz="1400" u="none" cap="none" strike="noStrike">
              <a:solidFill>
                <a:srgbClr val="000000"/>
              </a:solidFill>
              <a:latin typeface="DM Sans"/>
              <a:ea typeface="DM Sans"/>
              <a:cs typeface="DM Sans"/>
              <a:sym typeface="DM Sans"/>
            </a:endParaRPr>
          </a:p>
        </p:txBody>
      </p:sp>
      <p:pic>
        <p:nvPicPr>
          <p:cNvPr id="111" name="Google Shape;111;g1278fd1490d_0_15"/>
          <p:cNvPicPr preferRelativeResize="0"/>
          <p:nvPr/>
        </p:nvPicPr>
        <p:blipFill rotWithShape="1">
          <a:blip r:embed="rId3">
            <a:alphaModFix/>
          </a:blip>
          <a:srcRect b="0" l="0" r="0" t="0"/>
          <a:stretch/>
        </p:blipFill>
        <p:spPr>
          <a:xfrm>
            <a:off x="6067188" y="419773"/>
            <a:ext cx="1047381" cy="1441524"/>
          </a:xfrm>
          <a:prstGeom prst="rect">
            <a:avLst/>
          </a:prstGeom>
          <a:noFill/>
          <a:ln>
            <a:noFill/>
          </a:ln>
        </p:spPr>
      </p:pic>
      <p:cxnSp>
        <p:nvCxnSpPr>
          <p:cNvPr id="112" name="Google Shape;112;g1278fd1490d_0_15"/>
          <p:cNvCxnSpPr/>
          <p:nvPr/>
        </p:nvCxnSpPr>
        <p:spPr>
          <a:xfrm>
            <a:off x="552959" y="1749427"/>
            <a:ext cx="3771900" cy="0"/>
          </a:xfrm>
          <a:prstGeom prst="straightConnector1">
            <a:avLst/>
          </a:prstGeom>
          <a:noFill/>
          <a:ln cap="flat" cmpd="sng" w="76200">
            <a:solidFill>
              <a:srgbClr val="001B87"/>
            </a:solidFill>
            <a:prstDash val="solid"/>
            <a:miter lim="800000"/>
            <a:headEnd len="sm" w="sm" type="none"/>
            <a:tailEnd len="sm" w="sm" type="none"/>
          </a:ln>
        </p:spPr>
      </p:cxnSp>
      <p:cxnSp>
        <p:nvCxnSpPr>
          <p:cNvPr id="113" name="Google Shape;113;g1278fd1490d_0_15"/>
          <p:cNvCxnSpPr/>
          <p:nvPr/>
        </p:nvCxnSpPr>
        <p:spPr>
          <a:xfrm>
            <a:off x="583955" y="491480"/>
            <a:ext cx="3771900" cy="0"/>
          </a:xfrm>
          <a:prstGeom prst="straightConnector1">
            <a:avLst/>
          </a:prstGeom>
          <a:noFill/>
          <a:ln cap="flat" cmpd="sng" w="76200">
            <a:solidFill>
              <a:srgbClr val="001B87"/>
            </a:solidFill>
            <a:prstDash val="solid"/>
            <a:miter lim="800000"/>
            <a:headEnd len="sm" w="sm" type="none"/>
            <a:tailEnd len="sm" w="sm" type="none"/>
          </a:ln>
        </p:spPr>
      </p:cxnSp>
      <p:sp>
        <p:nvSpPr>
          <p:cNvPr id="114" name="Google Shape;114;g1278fd1490d_0_15"/>
          <p:cNvSpPr txBox="1"/>
          <p:nvPr/>
        </p:nvSpPr>
        <p:spPr>
          <a:xfrm>
            <a:off x="609296" y="2326900"/>
            <a:ext cx="6401400" cy="4922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None/>
            </a:pPr>
            <a:r>
              <a:rPr b="1" i="0" lang="en-US" sz="1200" u="none" cap="none" strike="noStrike">
                <a:solidFill>
                  <a:schemeClr val="dk1"/>
                </a:solidFill>
                <a:latin typeface="DM Sans"/>
                <a:ea typeface="DM Sans"/>
                <a:cs typeface="DM Sans"/>
                <a:sym typeface="DM Sans"/>
              </a:rPr>
              <a:t>FOR SHARED CONTENT</a:t>
            </a:r>
            <a:endParaRPr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i="1" lang="en-US" sz="1200" u="none" cap="none" strike="noStrike">
                <a:solidFill>
                  <a:schemeClr val="dk1"/>
                </a:solidFill>
                <a:latin typeface="DM Sans"/>
                <a:ea typeface="DM Sans"/>
                <a:cs typeface="DM Sans"/>
                <a:sym typeface="DM Sans"/>
              </a:rPr>
              <a:t>Content reposted/reshared from the @quitsachets handles: </a:t>
            </a:r>
            <a:r>
              <a:rPr i="0" lang="en-US" sz="1200" u="sng" cap="none" strike="noStrike">
                <a:solidFill>
                  <a:srgbClr val="1155CC"/>
                </a:solidFill>
                <a:latin typeface="DM Sans"/>
                <a:ea typeface="DM Sans"/>
                <a:cs typeface="DM Sans"/>
                <a:sym typeface="DM Sans"/>
                <a:hlinkClick r:id="rId4">
                  <a:extLst>
                    <a:ext uri="{A12FA001-AC4F-418D-AE19-62706E023703}">
                      <ahyp:hlinkClr val="tx"/>
                    </a:ext>
                  </a:extLst>
                </a:hlinkClick>
              </a:rPr>
              <a:t>Facebook</a:t>
            </a:r>
            <a:r>
              <a:rPr i="0" lang="en-US" sz="1200" u="none" cap="none" strike="noStrike">
                <a:solidFill>
                  <a:schemeClr val="dk1"/>
                </a:solidFill>
                <a:latin typeface="DM Sans"/>
                <a:ea typeface="DM Sans"/>
                <a:cs typeface="DM Sans"/>
                <a:sym typeface="DM Sans"/>
              </a:rPr>
              <a:t>, </a:t>
            </a:r>
            <a:r>
              <a:rPr i="0" lang="en-US" sz="1200" u="sng" cap="none" strike="noStrike">
                <a:solidFill>
                  <a:srgbClr val="1155CC"/>
                </a:solidFill>
                <a:latin typeface="DM Sans"/>
                <a:ea typeface="DM Sans"/>
                <a:cs typeface="DM Sans"/>
                <a:sym typeface="DM Sans"/>
                <a:hlinkClick r:id="rId5">
                  <a:extLst>
                    <a:ext uri="{A12FA001-AC4F-418D-AE19-62706E023703}">
                      <ahyp:hlinkClr val="tx"/>
                    </a:ext>
                  </a:extLst>
                </a:hlinkClick>
              </a:rPr>
              <a:t>Twitter</a:t>
            </a:r>
            <a:r>
              <a:rPr i="0" lang="en-US" sz="1200" u="none" cap="none" strike="noStrike">
                <a:solidFill>
                  <a:schemeClr val="dk1"/>
                </a:solidFill>
                <a:latin typeface="DM Sans"/>
                <a:ea typeface="DM Sans"/>
                <a:cs typeface="DM Sans"/>
                <a:sym typeface="DM Sans"/>
              </a:rPr>
              <a:t>, </a:t>
            </a:r>
            <a:r>
              <a:rPr i="0" lang="en-US" sz="1200" u="sng" cap="none" strike="noStrike">
                <a:solidFill>
                  <a:srgbClr val="1155CC"/>
                </a:solidFill>
                <a:latin typeface="DM Sans"/>
                <a:ea typeface="DM Sans"/>
                <a:cs typeface="DM Sans"/>
                <a:sym typeface="DM Sans"/>
                <a:hlinkClick r:id="rId6">
                  <a:extLst>
                    <a:ext uri="{A12FA001-AC4F-418D-AE19-62706E023703}">
                      <ahyp:hlinkClr val="tx"/>
                    </a:ext>
                  </a:extLst>
                </a:hlinkClick>
              </a:rPr>
              <a:t>Instagram</a:t>
            </a:r>
            <a:r>
              <a:rPr i="0" lang="en-US" sz="1200" u="none" cap="none" strike="noStrike">
                <a:solidFill>
                  <a:schemeClr val="dk1"/>
                </a:solidFill>
                <a:latin typeface="DM Sans"/>
                <a:ea typeface="DM Sans"/>
                <a:cs typeface="DM Sans"/>
                <a:sym typeface="DM Sans"/>
              </a:rPr>
              <a:t> and</a:t>
            </a:r>
            <a:r>
              <a:rPr i="0" lang="en-US" sz="1200" u="sng" cap="none" strike="noStrike">
                <a:solidFill>
                  <a:srgbClr val="1155CC"/>
                </a:solidFill>
                <a:latin typeface="DM Sans"/>
                <a:ea typeface="DM Sans"/>
                <a:cs typeface="DM Sans"/>
                <a:sym typeface="DM Sans"/>
                <a:hlinkClick r:id="rId7">
                  <a:extLst>
                    <a:ext uri="{A12FA001-AC4F-418D-AE19-62706E023703}">
                      <ahyp:hlinkClr val="tx"/>
                    </a:ext>
                  </a:extLst>
                </a:hlinkClick>
              </a:rPr>
              <a:t> LinkedIn</a:t>
            </a:r>
            <a:endParaRPr i="0" sz="1200" u="none" cap="none" strike="noStrike">
              <a:solidFill>
                <a:schemeClr val="dk1"/>
              </a:solidFill>
              <a:latin typeface="DM Sans"/>
              <a:ea typeface="DM Sans"/>
              <a:cs typeface="DM Sans"/>
              <a:sym typeface="DM Sans"/>
            </a:endParaRPr>
          </a:p>
          <a:p>
            <a:pPr indent="0" lvl="0" marL="457200" marR="0" rtl="0" algn="l">
              <a:lnSpc>
                <a:spcPct val="115000"/>
              </a:lnSpc>
              <a:spcBef>
                <a:spcPts val="0"/>
              </a:spcBef>
              <a:spcAft>
                <a:spcPts val="0"/>
              </a:spcAft>
              <a:buNone/>
            </a:pPr>
            <a:r>
              <a:t/>
            </a:r>
            <a:endParaRPr i="1"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b="1" i="0" lang="en-US" sz="1200" u="none" cap="none" strike="noStrike">
                <a:solidFill>
                  <a:schemeClr val="dk1"/>
                </a:solidFill>
                <a:latin typeface="DM Sans"/>
                <a:ea typeface="DM Sans"/>
                <a:cs typeface="DM Sans"/>
                <a:sym typeface="DM Sans"/>
              </a:rPr>
              <a:t>Keep it anonymous:</a:t>
            </a:r>
            <a:r>
              <a:rPr i="0" lang="en-US" sz="1200" u="none" cap="none" strike="noStrike">
                <a:solidFill>
                  <a:schemeClr val="dk1"/>
                </a:solidFill>
                <a:latin typeface="DM Sans"/>
                <a:ea typeface="DM Sans"/>
                <a:cs typeface="DM Sans"/>
                <a:sym typeface="DM Sans"/>
              </a:rPr>
              <a:t> DO NOT identify/tag anyone or any organisation who could be associated as the author/s of the content.</a:t>
            </a:r>
            <a:endParaRPr i="0" sz="1200" u="none" cap="none" strike="noStrike">
              <a:solidFill>
                <a:schemeClr val="dk1"/>
              </a:solidFill>
              <a:latin typeface="DM Sans"/>
              <a:ea typeface="DM Sans"/>
              <a:cs typeface="DM Sans"/>
              <a:sym typeface="DM Sans"/>
            </a:endParaRPr>
          </a:p>
          <a:p>
            <a:pPr indent="-304800" lvl="0" marL="457200" marR="0" rtl="0" algn="l">
              <a:lnSpc>
                <a:spcPct val="115000"/>
              </a:lnSpc>
              <a:spcBef>
                <a:spcPts val="0"/>
              </a:spcBef>
              <a:spcAft>
                <a:spcPts val="0"/>
              </a:spcAft>
              <a:buClr>
                <a:schemeClr val="dk1"/>
              </a:buClr>
              <a:buSzPts val="1200"/>
              <a:buFont typeface="DM Sans"/>
              <a:buChar char="-"/>
            </a:pPr>
            <a:r>
              <a:rPr i="0" lang="en-US" sz="1200" u="none" cap="none" strike="noStrike">
                <a:solidFill>
                  <a:schemeClr val="dk1"/>
                </a:solidFill>
                <a:latin typeface="DM Sans"/>
                <a:ea typeface="DM Sans"/>
                <a:cs typeface="DM Sans"/>
                <a:sym typeface="DM Sans"/>
              </a:rPr>
              <a:t>Eg. (DO NOT say) Loving this content from XX/YY, excited to share this campaign by XX/YY, please participate in XX/YY’s campaign.</a:t>
            </a:r>
            <a:endParaRPr i="0" sz="1200" u="none" cap="none" strike="noStrike">
              <a:solidFill>
                <a:schemeClr val="dk1"/>
              </a:solidFill>
              <a:latin typeface="DM Sans"/>
              <a:ea typeface="DM Sans"/>
              <a:cs typeface="DM Sans"/>
              <a:sym typeface="DM Sans"/>
            </a:endParaRPr>
          </a:p>
          <a:p>
            <a:pPr indent="0" lvl="0" marL="457200" marR="0" rtl="0" algn="l">
              <a:lnSpc>
                <a:spcPct val="115000"/>
              </a:lnSpc>
              <a:spcBef>
                <a:spcPts val="0"/>
              </a:spcBef>
              <a:spcAft>
                <a:spcPts val="0"/>
              </a:spcAft>
              <a:buNone/>
            </a:pPr>
            <a:r>
              <a:t/>
            </a:r>
            <a:endParaRPr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b="1" i="0" lang="en-US" sz="1200" u="none" cap="none" strike="noStrike">
                <a:solidFill>
                  <a:schemeClr val="dk1"/>
                </a:solidFill>
                <a:latin typeface="DM Sans"/>
                <a:ea typeface="DM Sans"/>
                <a:cs typeface="DM Sans"/>
                <a:sym typeface="DM Sans"/>
              </a:rPr>
              <a:t>Share the content:</a:t>
            </a:r>
            <a:r>
              <a:rPr i="0" lang="en-US" sz="1200" u="none" cap="none" strike="noStrike">
                <a:solidFill>
                  <a:schemeClr val="dk1"/>
                </a:solidFill>
                <a:latin typeface="DM Sans"/>
                <a:ea typeface="DM Sans"/>
                <a:cs typeface="DM Sans"/>
                <a:sym typeface="DM Sans"/>
              </a:rPr>
              <a:t> you can simply share the content via like or retweet</a:t>
            </a:r>
            <a:endParaRPr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i="0" lang="en-US" sz="1200" u="none" cap="none" strike="noStrike">
                <a:solidFill>
                  <a:schemeClr val="dk1"/>
                </a:solidFill>
                <a:latin typeface="DM Sans"/>
                <a:ea typeface="DM Sans"/>
                <a:cs typeface="DM Sans"/>
                <a:sym typeface="DM Sans"/>
              </a:rPr>
              <a:t>*In legal speak: if the one sharing defamatory content is not the author, companies cannot file a suit under most Asian laws)</a:t>
            </a:r>
            <a:endParaRPr i="0" sz="1200" u="none" cap="none" strike="noStrike">
              <a:solidFill>
                <a:schemeClr val="dk1"/>
              </a:solidFill>
              <a:latin typeface="DM Sans"/>
              <a:ea typeface="DM Sans"/>
              <a:cs typeface="DM Sans"/>
              <a:sym typeface="DM Sans"/>
            </a:endParaRPr>
          </a:p>
          <a:p>
            <a:pPr indent="0" lvl="0" marL="457200" marR="0" rtl="0" algn="l">
              <a:lnSpc>
                <a:spcPct val="115000"/>
              </a:lnSpc>
              <a:spcBef>
                <a:spcPts val="0"/>
              </a:spcBef>
              <a:spcAft>
                <a:spcPts val="0"/>
              </a:spcAft>
              <a:buNone/>
            </a:pPr>
            <a:r>
              <a:t/>
            </a:r>
            <a:endParaRPr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rPr b="1" i="0" lang="en-US" sz="1200" u="none" cap="none" strike="noStrike">
                <a:solidFill>
                  <a:schemeClr val="dk1"/>
                </a:solidFill>
                <a:latin typeface="DM Sans"/>
                <a:ea typeface="DM Sans"/>
                <a:cs typeface="DM Sans"/>
                <a:sym typeface="DM Sans"/>
              </a:rPr>
              <a:t>Quote/Repost the content:</a:t>
            </a:r>
            <a:r>
              <a:rPr i="0" lang="en-US" sz="1200" u="none" cap="none" strike="noStrike">
                <a:solidFill>
                  <a:schemeClr val="dk1"/>
                </a:solidFill>
                <a:latin typeface="DM Sans"/>
                <a:ea typeface="DM Sans"/>
                <a:cs typeface="DM Sans"/>
                <a:sym typeface="DM Sans"/>
              </a:rPr>
              <a:t> if you choose to add a comment, caption, or opinion  - keep it neutral and non-committal. Do not make any defamatory remarks or commentary!</a:t>
            </a:r>
            <a:endParaRPr i="0" sz="1200" u="none" cap="none" strike="noStrike">
              <a:solidFill>
                <a:schemeClr val="dk1"/>
              </a:solidFill>
              <a:latin typeface="DM Sans"/>
              <a:ea typeface="DM Sans"/>
              <a:cs typeface="DM Sans"/>
              <a:sym typeface="DM Sans"/>
            </a:endParaRPr>
          </a:p>
          <a:p>
            <a:pPr indent="-304800" lvl="0" marL="457200" marR="0" rtl="0" algn="l">
              <a:lnSpc>
                <a:spcPct val="115000"/>
              </a:lnSpc>
              <a:spcBef>
                <a:spcPts val="0"/>
              </a:spcBef>
              <a:spcAft>
                <a:spcPts val="0"/>
              </a:spcAft>
              <a:buClr>
                <a:schemeClr val="dk1"/>
              </a:buClr>
              <a:buSzPts val="1200"/>
              <a:buFont typeface="DM Sans"/>
              <a:buChar char="-"/>
            </a:pPr>
            <a:r>
              <a:rPr i="0" lang="en-US" sz="1200" u="none" cap="none" strike="noStrike">
                <a:solidFill>
                  <a:schemeClr val="dk1"/>
                </a:solidFill>
                <a:latin typeface="DM Sans"/>
                <a:ea typeface="DM Sans"/>
                <a:cs typeface="DM Sans"/>
                <a:sym typeface="DM Sans"/>
              </a:rPr>
              <a:t>Eg. Look at what I found on my timeline, how interesting, wow, didn’t know this, or #todayIlearned - rather than ‘so glad somebody is taking this company down’, or ‘this company is evil’, etc.</a:t>
            </a:r>
            <a:endParaRPr i="0" sz="1200" u="none" cap="none" strike="noStrike">
              <a:solidFill>
                <a:schemeClr val="dk1"/>
              </a:solidFill>
              <a:latin typeface="DM Sans"/>
              <a:ea typeface="DM Sans"/>
              <a:cs typeface="DM Sans"/>
              <a:sym typeface="DM Sans"/>
            </a:endParaRPr>
          </a:p>
          <a:p>
            <a:pPr indent="0" lvl="0" marL="0" marR="0" rtl="0" algn="l">
              <a:lnSpc>
                <a:spcPct val="115000"/>
              </a:lnSpc>
              <a:spcBef>
                <a:spcPts val="0"/>
              </a:spcBef>
              <a:spcAft>
                <a:spcPts val="0"/>
              </a:spcAft>
              <a:buNone/>
            </a:pPr>
            <a:r>
              <a:t/>
            </a:r>
            <a:endParaRPr i="0" sz="1200" u="none" cap="none" strike="noStrike">
              <a:solidFill>
                <a:schemeClr val="dk1"/>
              </a:solidFill>
              <a:latin typeface="DM Sans"/>
              <a:ea typeface="DM Sans"/>
              <a:cs typeface="DM Sans"/>
              <a:sym typeface="DM Sans"/>
            </a:endParaRPr>
          </a:p>
          <a:p>
            <a:pPr indent="0" lvl="0" marL="0" marR="0" rtl="0" algn="ctr">
              <a:lnSpc>
                <a:spcPct val="115000"/>
              </a:lnSpc>
              <a:spcBef>
                <a:spcPts val="0"/>
              </a:spcBef>
              <a:spcAft>
                <a:spcPts val="0"/>
              </a:spcAft>
              <a:buNone/>
            </a:pPr>
            <a:r>
              <a:rPr i="0" lang="en-US" sz="1200" u="none" cap="none" strike="noStrike">
                <a:solidFill>
                  <a:schemeClr val="dk1"/>
                </a:solidFill>
                <a:latin typeface="DM Sans"/>
                <a:ea typeface="DM Sans"/>
                <a:cs typeface="DM Sans"/>
                <a:sym typeface="DM Sans"/>
              </a:rPr>
              <a:t>—-----------------------------------------------------------------------------</a:t>
            </a:r>
            <a:endParaRPr i="0" sz="1200" u="none" cap="none" strike="noStrike">
              <a:solidFill>
                <a:schemeClr val="dk1"/>
              </a:solidFill>
              <a:latin typeface="DM Sans"/>
              <a:ea typeface="DM Sans"/>
              <a:cs typeface="DM Sans"/>
              <a:sym typeface="DM Sans"/>
            </a:endParaRPr>
          </a:p>
          <a:p>
            <a:pPr indent="0" lvl="0" marL="0" marR="0" rtl="0" algn="ctr">
              <a:lnSpc>
                <a:spcPct val="100000"/>
              </a:lnSpc>
              <a:spcBef>
                <a:spcPts val="0"/>
              </a:spcBef>
              <a:spcAft>
                <a:spcPts val="0"/>
              </a:spcAft>
              <a:buNone/>
            </a:pPr>
            <a:r>
              <a:rPr i="0" lang="en-US" sz="1200" u="none" cap="none" strike="noStrike">
                <a:solidFill>
                  <a:schemeClr val="dk1"/>
                </a:solidFill>
                <a:latin typeface="DM Sans"/>
                <a:ea typeface="DM Sans"/>
                <a:cs typeface="DM Sans"/>
                <a:sym typeface="DM Sans"/>
              </a:rPr>
              <a:t>To further engage with this campaign, email us at </a:t>
            </a:r>
            <a:r>
              <a:rPr i="0" lang="en-US" sz="1200" u="none" cap="none" strike="noStrike">
                <a:solidFill>
                  <a:schemeClr val="dk1"/>
                </a:solidFill>
                <a:uFill>
                  <a:noFill/>
                </a:uFill>
                <a:latin typeface="DM Sans"/>
                <a:ea typeface="DM Sans"/>
                <a:cs typeface="DM Sans"/>
                <a:sym typeface="DM Sans"/>
                <a:hlinkClick r:id="rId8">
                  <a:extLst>
                    <a:ext uri="{A12FA001-AC4F-418D-AE19-62706E023703}">
                      <ahyp:hlinkClr val="tx"/>
                    </a:ext>
                  </a:extLst>
                </a:hlinkClick>
              </a:rPr>
              <a:t>contact@quitsachets.org</a:t>
            </a:r>
            <a:r>
              <a:rPr i="0" lang="en-US" sz="1200" u="none" cap="none" strike="noStrike">
                <a:solidFill>
                  <a:schemeClr val="dk1"/>
                </a:solidFill>
                <a:latin typeface="DM Sans"/>
                <a:ea typeface="DM Sans"/>
                <a:cs typeface="DM Sans"/>
                <a:sym typeface="DM Sans"/>
              </a:rPr>
              <a:t>.</a:t>
            </a:r>
            <a:endParaRPr i="0" sz="1200" u="none" cap="none" strike="noStrike">
              <a:solidFill>
                <a:schemeClr val="dk1"/>
              </a:solidFill>
              <a:latin typeface="DM Sans"/>
              <a:ea typeface="DM Sans"/>
              <a:cs typeface="DM Sans"/>
              <a:sym typeface="DM Sans"/>
            </a:endParaRPr>
          </a:p>
          <a:p>
            <a:pPr indent="0" lvl="0" marL="0" marR="0" rtl="0" algn="ctr">
              <a:lnSpc>
                <a:spcPct val="115000"/>
              </a:lnSpc>
              <a:spcBef>
                <a:spcPts val="0"/>
              </a:spcBef>
              <a:spcAft>
                <a:spcPts val="0"/>
              </a:spcAft>
              <a:buNone/>
            </a:pPr>
            <a:r>
              <a:rPr i="0" lang="en-US" sz="1200" u="none" cap="none" strike="noStrike">
                <a:solidFill>
                  <a:schemeClr val="dk1"/>
                </a:solidFill>
                <a:latin typeface="DM Sans"/>
                <a:ea typeface="DM Sans"/>
                <a:cs typeface="DM Sans"/>
                <a:sym typeface="DM Sans"/>
              </a:rPr>
              <a:t>—-----------------------------------------------------------------------------</a:t>
            </a:r>
            <a:endParaRPr b="1" i="0" sz="1200" u="none" cap="none" strike="noStrike">
              <a:solidFill>
                <a:schemeClr val="dk1"/>
              </a:solidFill>
              <a:latin typeface="DM Sans"/>
              <a:ea typeface="DM Sans"/>
              <a:cs typeface="DM Sans"/>
              <a:sym typeface="DM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288" name="Shape 288"/>
        <p:cNvGrpSpPr/>
        <p:nvPr/>
      </p:nvGrpSpPr>
      <p:grpSpPr>
        <a:xfrm>
          <a:off x="0" y="0"/>
          <a:ext cx="0" cy="0"/>
          <a:chOff x="0" y="0"/>
          <a:chExt cx="0" cy="0"/>
        </a:xfrm>
      </p:grpSpPr>
      <p:sp>
        <p:nvSpPr>
          <p:cNvPr id="289" name="Google Shape;289;g257f6d8455f_0_107"/>
          <p:cNvSpPr/>
          <p:nvPr/>
        </p:nvSpPr>
        <p:spPr>
          <a:xfrm>
            <a:off x="0" y="0"/>
            <a:ext cx="7620000" cy="762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290" name="Google Shape;290;g257f6d8455f_0_107"/>
          <p:cNvSpPr txBox="1"/>
          <p:nvPr/>
        </p:nvSpPr>
        <p:spPr>
          <a:xfrm>
            <a:off x="599909" y="3273833"/>
            <a:ext cx="4473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800">
                <a:solidFill>
                  <a:srgbClr val="001B87"/>
                </a:solidFill>
                <a:latin typeface="DM Sans"/>
                <a:ea typeface="DM Sans"/>
                <a:cs typeface="DM Sans"/>
                <a:sym typeface="DM Sans"/>
              </a:rPr>
              <a:t>YOU CAN ALSO USE OUR </a:t>
            </a:r>
            <a:endParaRPr b="1" sz="1800">
              <a:solidFill>
                <a:srgbClr val="001B87"/>
              </a:solidFill>
              <a:latin typeface="DM Sans"/>
              <a:ea typeface="DM Sans"/>
              <a:cs typeface="DM Sans"/>
              <a:sym typeface="DM Sans"/>
            </a:endParaRPr>
          </a:p>
          <a:p>
            <a:pPr indent="0" lvl="0" marL="0" marR="0" rtl="0" algn="l">
              <a:lnSpc>
                <a:spcPct val="100000"/>
              </a:lnSpc>
              <a:spcBef>
                <a:spcPts val="0"/>
              </a:spcBef>
              <a:spcAft>
                <a:spcPts val="0"/>
              </a:spcAft>
              <a:buNone/>
            </a:pPr>
            <a:r>
              <a:rPr b="1" lang="en-US" sz="1800">
                <a:solidFill>
                  <a:srgbClr val="001B87"/>
                </a:solidFill>
                <a:latin typeface="DM Sans"/>
                <a:ea typeface="DM Sans"/>
                <a:cs typeface="DM Sans"/>
                <a:sym typeface="DM Sans"/>
              </a:rPr>
              <a:t>2022 TEMPLATES</a:t>
            </a:r>
            <a:endParaRPr i="0" sz="1400" u="none" cap="none" strike="noStrike">
              <a:solidFill>
                <a:srgbClr val="000000"/>
              </a:solidFill>
              <a:latin typeface="DM Sans"/>
              <a:ea typeface="DM Sans"/>
              <a:cs typeface="DM Sans"/>
              <a:sym typeface="DM Sans"/>
            </a:endParaRPr>
          </a:p>
        </p:txBody>
      </p:sp>
      <p:pic>
        <p:nvPicPr>
          <p:cNvPr id="291" name="Google Shape;291;g257f6d8455f_0_107"/>
          <p:cNvPicPr preferRelativeResize="0"/>
          <p:nvPr/>
        </p:nvPicPr>
        <p:blipFill rotWithShape="1">
          <a:blip r:embed="rId3">
            <a:alphaModFix/>
          </a:blip>
          <a:srcRect b="0" l="0" r="0" t="0"/>
          <a:stretch/>
        </p:blipFill>
        <p:spPr>
          <a:xfrm>
            <a:off x="6161063" y="5895110"/>
            <a:ext cx="1047381" cy="1441524"/>
          </a:xfrm>
          <a:prstGeom prst="rect">
            <a:avLst/>
          </a:prstGeom>
          <a:noFill/>
          <a:ln>
            <a:noFill/>
          </a:ln>
        </p:spPr>
      </p:pic>
      <p:cxnSp>
        <p:nvCxnSpPr>
          <p:cNvPr id="292" name="Google Shape;292;g257f6d8455f_0_107"/>
          <p:cNvCxnSpPr/>
          <p:nvPr/>
        </p:nvCxnSpPr>
        <p:spPr>
          <a:xfrm>
            <a:off x="599910" y="4205977"/>
            <a:ext cx="3771900" cy="0"/>
          </a:xfrm>
          <a:prstGeom prst="straightConnector1">
            <a:avLst/>
          </a:prstGeom>
          <a:noFill/>
          <a:ln cap="flat" cmpd="sng" w="76200">
            <a:solidFill>
              <a:srgbClr val="001B87"/>
            </a:solidFill>
            <a:prstDash val="solid"/>
            <a:miter lim="800000"/>
            <a:headEnd len="sm" w="sm" type="none"/>
            <a:tailEnd len="sm" w="sm" type="none"/>
          </a:ln>
        </p:spPr>
      </p:cxnSp>
      <p:cxnSp>
        <p:nvCxnSpPr>
          <p:cNvPr id="293" name="Google Shape;293;g257f6d8455f_0_107"/>
          <p:cNvCxnSpPr/>
          <p:nvPr/>
        </p:nvCxnSpPr>
        <p:spPr>
          <a:xfrm>
            <a:off x="630905" y="2948030"/>
            <a:ext cx="3771900" cy="0"/>
          </a:xfrm>
          <a:prstGeom prst="straightConnector1">
            <a:avLst/>
          </a:prstGeom>
          <a:noFill/>
          <a:ln cap="flat" cmpd="sng" w="76200">
            <a:solidFill>
              <a:srgbClr val="001B87"/>
            </a:solidFill>
            <a:prstDash val="solid"/>
            <a:miter lim="800000"/>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B87"/>
        </a:solidFill>
      </p:bgPr>
    </p:bg>
    <p:spTree>
      <p:nvGrpSpPr>
        <p:cNvPr id="298" name="Shape 298"/>
        <p:cNvGrpSpPr/>
        <p:nvPr/>
      </p:nvGrpSpPr>
      <p:grpSpPr>
        <a:xfrm>
          <a:off x="0" y="0"/>
          <a:ext cx="0" cy="0"/>
          <a:chOff x="0" y="0"/>
          <a:chExt cx="0" cy="0"/>
        </a:xfrm>
      </p:grpSpPr>
      <p:sp>
        <p:nvSpPr>
          <p:cNvPr id="299" name="Google Shape;299;p2"/>
          <p:cNvSpPr/>
          <p:nvPr/>
        </p:nvSpPr>
        <p:spPr>
          <a:xfrm>
            <a:off x="0" y="0"/>
            <a:ext cx="7620000" cy="7620000"/>
          </a:xfrm>
          <a:prstGeom prst="rect">
            <a:avLst/>
          </a:prstGeom>
          <a:solidFill>
            <a:srgbClr val="001B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00" name="Google Shape;300;p2"/>
          <p:cNvSpPr/>
          <p:nvPr/>
        </p:nvSpPr>
        <p:spPr>
          <a:xfrm>
            <a:off x="0" y="0"/>
            <a:ext cx="7620000" cy="762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pic>
        <p:nvPicPr>
          <p:cNvPr id="301" name="Google Shape;301;p2"/>
          <p:cNvPicPr preferRelativeResize="0"/>
          <p:nvPr/>
        </p:nvPicPr>
        <p:blipFill rotWithShape="1">
          <a:blip r:embed="rId3">
            <a:alphaModFix/>
          </a:blip>
          <a:srcRect b="0" l="0" r="0" t="0"/>
          <a:stretch/>
        </p:blipFill>
        <p:spPr>
          <a:xfrm>
            <a:off x="6161063" y="5895111"/>
            <a:ext cx="1047381" cy="1441523"/>
          </a:xfrm>
          <a:prstGeom prst="rect">
            <a:avLst/>
          </a:prstGeom>
          <a:noFill/>
          <a:ln>
            <a:noFill/>
          </a:ln>
        </p:spPr>
      </p:pic>
      <p:sp>
        <p:nvSpPr>
          <p:cNvPr id="302" name="Google Shape;302;p2"/>
          <p:cNvSpPr txBox="1"/>
          <p:nvPr/>
        </p:nvSpPr>
        <p:spPr>
          <a:xfrm>
            <a:off x="519478" y="2013227"/>
            <a:ext cx="4473086"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76DCF4"/>
                </a:solidFill>
                <a:latin typeface="Arial Rounded"/>
                <a:ea typeface="Arial Rounded"/>
                <a:cs typeface="Arial Rounded"/>
                <a:sym typeface="Arial Rounded"/>
              </a:rPr>
              <a:t>Single-use sachet waste is a burden borne disproportionately by society, instead of by the companies that create it.</a:t>
            </a:r>
            <a:endParaRPr b="1" i="0" sz="2800" u="none" cap="none" strike="noStrike">
              <a:solidFill>
                <a:schemeClr val="dk1"/>
              </a:solidFill>
              <a:latin typeface="Arial Rounded"/>
              <a:ea typeface="Arial Rounded"/>
              <a:cs typeface="Arial Rounded"/>
              <a:sym typeface="Arial Rounded"/>
            </a:endParaRPr>
          </a:p>
        </p:txBody>
      </p:sp>
      <p:sp>
        <p:nvSpPr>
          <p:cNvPr id="303" name="Google Shape;303;p2"/>
          <p:cNvSpPr txBox="1"/>
          <p:nvPr/>
        </p:nvSpPr>
        <p:spPr>
          <a:xfrm>
            <a:off x="519478" y="4882403"/>
            <a:ext cx="447308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600" u="none" cap="none" strike="noStrike">
                <a:solidFill>
                  <a:schemeClr val="lt1"/>
                </a:solidFill>
                <a:latin typeface="Arial"/>
                <a:ea typeface="Arial"/>
                <a:cs typeface="Arial"/>
                <a:sym typeface="Arial"/>
              </a:rPr>
              <a:t>Quote Sayer,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1" lang="en-US" sz="1600" u="none" cap="none" strike="noStrike">
                <a:solidFill>
                  <a:schemeClr val="lt1"/>
                </a:solidFill>
                <a:latin typeface="Arial"/>
                <a:ea typeface="Arial"/>
                <a:cs typeface="Arial"/>
                <a:sym typeface="Arial"/>
              </a:rPr>
              <a:t>His/Her Credential </a:t>
            </a:r>
            <a:endParaRPr b="0" i="0" sz="1400" u="none" cap="none" strike="noStrike">
              <a:solidFill>
                <a:srgbClr val="000000"/>
              </a:solidFill>
              <a:latin typeface="Arial"/>
              <a:ea typeface="Arial"/>
              <a:cs typeface="Arial"/>
              <a:sym typeface="Arial"/>
            </a:endParaRPr>
          </a:p>
        </p:txBody>
      </p:sp>
      <p:pic>
        <p:nvPicPr>
          <p:cNvPr id="304" name="Google Shape;304;p2"/>
          <p:cNvPicPr preferRelativeResize="0"/>
          <p:nvPr/>
        </p:nvPicPr>
        <p:blipFill rotWithShape="1">
          <a:blip r:embed="rId4">
            <a:alphaModFix/>
          </a:blip>
          <a:srcRect b="0" l="0" r="0" t="0"/>
          <a:stretch/>
        </p:blipFill>
        <p:spPr>
          <a:xfrm>
            <a:off x="519478" y="1537197"/>
            <a:ext cx="637722" cy="383041"/>
          </a:xfrm>
          <a:prstGeom prst="rect">
            <a:avLst/>
          </a:prstGeom>
          <a:noFill/>
          <a:ln>
            <a:noFill/>
          </a:ln>
        </p:spPr>
      </p:pic>
      <p:pic>
        <p:nvPicPr>
          <p:cNvPr id="305" name="Google Shape;305;p2"/>
          <p:cNvPicPr preferRelativeResize="0"/>
          <p:nvPr/>
        </p:nvPicPr>
        <p:blipFill rotWithShape="1">
          <a:blip r:embed="rId4">
            <a:alphaModFix/>
          </a:blip>
          <a:srcRect b="0" l="0" r="0" t="0"/>
          <a:stretch/>
        </p:blipFill>
        <p:spPr>
          <a:xfrm rot="10800000">
            <a:off x="4354842" y="4595123"/>
            <a:ext cx="637722" cy="383041"/>
          </a:xfrm>
          <a:prstGeom prst="rect">
            <a:avLst/>
          </a:prstGeom>
          <a:noFill/>
          <a:ln>
            <a:noFill/>
          </a:ln>
        </p:spPr>
      </p:pic>
      <p:sp>
        <p:nvSpPr>
          <p:cNvPr id="306" name="Google Shape;306;p2"/>
          <p:cNvSpPr txBox="1"/>
          <p:nvPr/>
        </p:nvSpPr>
        <p:spPr>
          <a:xfrm>
            <a:off x="519478" y="6856573"/>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76DCF4"/>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
          <p:cNvSpPr/>
          <p:nvPr/>
        </p:nvSpPr>
        <p:spPr>
          <a:xfrm>
            <a:off x="0" y="0"/>
            <a:ext cx="7620000" cy="7620000"/>
          </a:xfrm>
          <a:prstGeom prst="rect">
            <a:avLst/>
          </a:prstGeom>
          <a:solidFill>
            <a:srgbClr val="005A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13" name="Google Shape;313;p3"/>
          <p:cNvSpPr/>
          <p:nvPr/>
        </p:nvSpPr>
        <p:spPr>
          <a:xfrm>
            <a:off x="0" y="0"/>
            <a:ext cx="7620000" cy="762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14" name="Google Shape;314;p3"/>
          <p:cNvSpPr txBox="1"/>
          <p:nvPr/>
        </p:nvSpPr>
        <p:spPr>
          <a:xfrm>
            <a:off x="519478" y="1063018"/>
            <a:ext cx="4473086"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rgbClr val="F2F2F2"/>
                </a:solidFill>
                <a:latin typeface="Arial Rounded"/>
                <a:ea typeface="Arial Rounded"/>
                <a:cs typeface="Arial Rounded"/>
                <a:sym typeface="Arial Rounded"/>
              </a:rPr>
              <a:t>We urgently need to bridge the divide to a fairer, more socially inclusive world. A world where we all live with, rather than at the expense of, nature and the environment. We still have time to act. But we don’t have time to waste.”</a:t>
            </a:r>
            <a:endParaRPr b="0" i="0" sz="1400" u="none" cap="none" strike="noStrike">
              <a:solidFill>
                <a:srgbClr val="000000"/>
              </a:solidFill>
              <a:latin typeface="Arial"/>
              <a:ea typeface="Arial"/>
              <a:cs typeface="Arial"/>
              <a:sym typeface="Arial"/>
            </a:endParaRPr>
          </a:p>
        </p:txBody>
      </p:sp>
      <p:sp>
        <p:nvSpPr>
          <p:cNvPr id="315" name="Google Shape;315;p3"/>
          <p:cNvSpPr txBox="1"/>
          <p:nvPr/>
        </p:nvSpPr>
        <p:spPr>
          <a:xfrm>
            <a:off x="519478" y="4670859"/>
            <a:ext cx="447308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600" u="none" cap="none" strike="noStrike">
                <a:solidFill>
                  <a:srgbClr val="F2F2F2"/>
                </a:solidFill>
                <a:latin typeface="Arial"/>
                <a:ea typeface="Arial"/>
                <a:cs typeface="Arial"/>
                <a:sym typeface="Arial"/>
              </a:rPr>
              <a:t>Quote Sayer,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1" lang="en-US" sz="1600" u="none" cap="none" strike="noStrike">
                <a:solidFill>
                  <a:srgbClr val="F2F2F2"/>
                </a:solidFill>
                <a:latin typeface="Arial"/>
                <a:ea typeface="Arial"/>
                <a:cs typeface="Arial"/>
                <a:sym typeface="Arial"/>
              </a:rPr>
              <a:t>His/Her Credential </a:t>
            </a:r>
            <a:endParaRPr b="0" i="0" sz="1400" u="none" cap="none" strike="noStrike">
              <a:solidFill>
                <a:srgbClr val="000000"/>
              </a:solidFill>
              <a:latin typeface="Arial"/>
              <a:ea typeface="Arial"/>
              <a:cs typeface="Arial"/>
              <a:sym typeface="Arial"/>
            </a:endParaRPr>
          </a:p>
        </p:txBody>
      </p:sp>
      <p:pic>
        <p:nvPicPr>
          <p:cNvPr id="316" name="Google Shape;316;p3"/>
          <p:cNvPicPr preferRelativeResize="0"/>
          <p:nvPr/>
        </p:nvPicPr>
        <p:blipFill rotWithShape="1">
          <a:blip r:embed="rId3">
            <a:alphaModFix/>
          </a:blip>
          <a:srcRect b="0" l="0" r="0" t="0"/>
          <a:stretch/>
        </p:blipFill>
        <p:spPr>
          <a:xfrm>
            <a:off x="519478" y="586989"/>
            <a:ext cx="637722" cy="383041"/>
          </a:xfrm>
          <a:prstGeom prst="rect">
            <a:avLst/>
          </a:prstGeom>
          <a:noFill/>
          <a:ln>
            <a:noFill/>
          </a:ln>
        </p:spPr>
      </p:pic>
      <p:pic>
        <p:nvPicPr>
          <p:cNvPr id="317" name="Google Shape;317;p3"/>
          <p:cNvPicPr preferRelativeResize="0"/>
          <p:nvPr/>
        </p:nvPicPr>
        <p:blipFill rotWithShape="1">
          <a:blip r:embed="rId3">
            <a:alphaModFix/>
          </a:blip>
          <a:srcRect b="0" l="0" r="0" t="0"/>
          <a:stretch/>
        </p:blipFill>
        <p:spPr>
          <a:xfrm rot="10800000">
            <a:off x="4354842" y="4287818"/>
            <a:ext cx="637722" cy="383041"/>
          </a:xfrm>
          <a:prstGeom prst="rect">
            <a:avLst/>
          </a:prstGeom>
          <a:noFill/>
          <a:ln>
            <a:noFill/>
          </a:ln>
        </p:spPr>
      </p:pic>
      <p:sp>
        <p:nvSpPr>
          <p:cNvPr id="318" name="Google Shape;318;p3"/>
          <p:cNvSpPr txBox="1"/>
          <p:nvPr/>
        </p:nvSpPr>
        <p:spPr>
          <a:xfrm>
            <a:off x="519478" y="6856573"/>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319" name="Google Shape;319;p3"/>
          <p:cNvPicPr preferRelativeResize="0"/>
          <p:nvPr/>
        </p:nvPicPr>
        <p:blipFill rotWithShape="1">
          <a:blip r:embed="rId4">
            <a:alphaModFix/>
          </a:blip>
          <a:srcRect b="0" l="0" r="0" t="0"/>
          <a:stretch/>
        </p:blipFill>
        <p:spPr>
          <a:xfrm>
            <a:off x="6161063" y="5895111"/>
            <a:ext cx="1047381" cy="144152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
          <p:cNvSpPr/>
          <p:nvPr/>
        </p:nvSpPr>
        <p:spPr>
          <a:xfrm>
            <a:off x="0" y="0"/>
            <a:ext cx="7620000" cy="762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26" name="Google Shape;326;p4"/>
          <p:cNvSpPr/>
          <p:nvPr/>
        </p:nvSpPr>
        <p:spPr>
          <a:xfrm>
            <a:off x="0" y="0"/>
            <a:ext cx="7620000" cy="762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pic>
        <p:nvPicPr>
          <p:cNvPr id="327" name="Google Shape;327;p4"/>
          <p:cNvPicPr preferRelativeResize="0"/>
          <p:nvPr/>
        </p:nvPicPr>
        <p:blipFill rotWithShape="1">
          <a:blip r:embed="rId3">
            <a:alphaModFix/>
          </a:blip>
          <a:srcRect b="45672" l="34328" r="0" t="0"/>
          <a:stretch/>
        </p:blipFill>
        <p:spPr>
          <a:xfrm>
            <a:off x="4354841" y="1"/>
            <a:ext cx="3265157" cy="2701176"/>
          </a:xfrm>
          <a:prstGeom prst="rect">
            <a:avLst/>
          </a:prstGeom>
          <a:noFill/>
          <a:ln>
            <a:noFill/>
          </a:ln>
        </p:spPr>
      </p:pic>
      <p:pic>
        <p:nvPicPr>
          <p:cNvPr id="328" name="Google Shape;328;p4"/>
          <p:cNvPicPr preferRelativeResize="0"/>
          <p:nvPr/>
        </p:nvPicPr>
        <p:blipFill rotWithShape="1">
          <a:blip r:embed="rId4">
            <a:alphaModFix/>
          </a:blip>
          <a:srcRect b="65308" l="34328" r="21877" t="0"/>
          <a:stretch/>
        </p:blipFill>
        <p:spPr>
          <a:xfrm rot="10800000">
            <a:off x="-2" y="5895109"/>
            <a:ext cx="2177421" cy="1724891"/>
          </a:xfrm>
          <a:prstGeom prst="rect">
            <a:avLst/>
          </a:prstGeom>
          <a:noFill/>
          <a:ln>
            <a:noFill/>
          </a:ln>
        </p:spPr>
      </p:pic>
      <p:sp>
        <p:nvSpPr>
          <p:cNvPr id="329" name="Google Shape;329;p4"/>
          <p:cNvSpPr txBox="1"/>
          <p:nvPr/>
        </p:nvSpPr>
        <p:spPr>
          <a:xfrm>
            <a:off x="910370" y="1671716"/>
            <a:ext cx="4473086"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1B87"/>
                </a:solidFill>
                <a:latin typeface="Arial Rounded"/>
                <a:ea typeface="Arial Rounded"/>
                <a:cs typeface="Arial Rounded"/>
                <a:sym typeface="Arial Rounded"/>
              </a:rPr>
              <a:t>Unilever,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3200" u="none" cap="none" strike="noStrike">
                <a:solidFill>
                  <a:srgbClr val="001B87"/>
                </a:solidFill>
                <a:latin typeface="Arial Rounded"/>
                <a:ea typeface="Arial Rounded"/>
                <a:cs typeface="Arial Rounded"/>
                <a:sym typeface="Arial Rounded"/>
              </a:rPr>
              <a:t>it’s time to take the lead, walk the talk, and leverage your brand for good.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3200" u="none" cap="none" strike="noStrike">
              <a:solidFill>
                <a:srgbClr val="001B87"/>
              </a:solidFill>
              <a:latin typeface="Arial Rounded"/>
              <a:ea typeface="Arial Rounded"/>
              <a:cs typeface="Arial Rounded"/>
              <a:sym typeface="Arial Rounded"/>
            </a:endParaRPr>
          </a:p>
          <a:p>
            <a:pPr indent="0" lvl="0" marL="0" marR="0" rtl="0" algn="l">
              <a:lnSpc>
                <a:spcPct val="100000"/>
              </a:lnSpc>
              <a:spcBef>
                <a:spcPts val="0"/>
              </a:spcBef>
              <a:spcAft>
                <a:spcPts val="0"/>
              </a:spcAft>
              <a:buNone/>
            </a:pPr>
            <a:r>
              <a:rPr b="1" i="0" lang="en-US" sz="3200" u="none" cap="none" strike="noStrike">
                <a:solidFill>
                  <a:srgbClr val="001B87"/>
                </a:solidFill>
                <a:latin typeface="Arial Rounded"/>
                <a:ea typeface="Arial Rounded"/>
                <a:cs typeface="Arial Rounded"/>
                <a:sym typeface="Arial Rounded"/>
              </a:rPr>
              <a:t>It’s time to </a:t>
            </a:r>
            <a:r>
              <a:rPr b="1" i="0" lang="en-US" sz="3200" u="none" cap="none" strike="noStrike">
                <a:solidFill>
                  <a:srgbClr val="001B87"/>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330" name="Google Shape;330;p4"/>
          <p:cNvPicPr preferRelativeResize="0"/>
          <p:nvPr/>
        </p:nvPicPr>
        <p:blipFill rotWithShape="1">
          <a:blip r:embed="rId5">
            <a:alphaModFix/>
          </a:blip>
          <a:srcRect b="0" l="0" r="0" t="0"/>
          <a:stretch/>
        </p:blipFill>
        <p:spPr>
          <a:xfrm>
            <a:off x="6161063" y="5895110"/>
            <a:ext cx="1047381" cy="14415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
          <p:cNvSpPr/>
          <p:nvPr/>
        </p:nvSpPr>
        <p:spPr>
          <a:xfrm>
            <a:off x="0" y="0"/>
            <a:ext cx="7620000" cy="7620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37" name="Google Shape;337;p5"/>
          <p:cNvSpPr/>
          <p:nvPr/>
        </p:nvSpPr>
        <p:spPr>
          <a:xfrm>
            <a:off x="0" y="0"/>
            <a:ext cx="7620000" cy="762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pic>
        <p:nvPicPr>
          <p:cNvPr id="338" name="Google Shape;338;p5"/>
          <p:cNvPicPr preferRelativeResize="0"/>
          <p:nvPr/>
        </p:nvPicPr>
        <p:blipFill rotWithShape="1">
          <a:blip r:embed="rId3">
            <a:alphaModFix/>
          </a:blip>
          <a:srcRect b="10886" l="16801" r="0" t="0"/>
          <a:stretch/>
        </p:blipFill>
        <p:spPr>
          <a:xfrm>
            <a:off x="-1" y="3208421"/>
            <a:ext cx="4082919" cy="4411578"/>
          </a:xfrm>
          <a:prstGeom prst="rect">
            <a:avLst/>
          </a:prstGeom>
          <a:noFill/>
          <a:ln>
            <a:noFill/>
          </a:ln>
        </p:spPr>
      </p:pic>
      <p:sp>
        <p:nvSpPr>
          <p:cNvPr id="339" name="Google Shape;339;p5"/>
          <p:cNvSpPr txBox="1"/>
          <p:nvPr/>
        </p:nvSpPr>
        <p:spPr>
          <a:xfrm>
            <a:off x="2756021" y="1102201"/>
            <a:ext cx="4473086"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1B87"/>
                </a:solidFill>
                <a:latin typeface="Arial Rounded"/>
                <a:ea typeface="Arial Rounded"/>
                <a:cs typeface="Arial Rounded"/>
                <a:sym typeface="Arial Rounded"/>
              </a:rPr>
              <a:t>Tell Unilever to take the lead and release its waste reduction roadmap today. </a:t>
            </a:r>
            <a:endParaRPr b="1" i="0" sz="3200" u="none" cap="none" strike="noStrike">
              <a:solidFill>
                <a:srgbClr val="001B87"/>
              </a:solidFill>
              <a:latin typeface="Arial Rounded"/>
              <a:ea typeface="Arial Rounded"/>
              <a:cs typeface="Arial Rounded"/>
              <a:sym typeface="Arial Rounded"/>
            </a:endParaRPr>
          </a:p>
        </p:txBody>
      </p:sp>
      <p:sp>
        <p:nvSpPr>
          <p:cNvPr id="340" name="Google Shape;340;p5"/>
          <p:cNvSpPr txBox="1"/>
          <p:nvPr/>
        </p:nvSpPr>
        <p:spPr>
          <a:xfrm>
            <a:off x="2756022" y="3252538"/>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1B87"/>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341" name="Google Shape;341;p5"/>
          <p:cNvPicPr preferRelativeResize="0"/>
          <p:nvPr/>
        </p:nvPicPr>
        <p:blipFill rotWithShape="1">
          <a:blip r:embed="rId4">
            <a:alphaModFix/>
          </a:blip>
          <a:srcRect b="0" l="0" r="0" t="0"/>
          <a:stretch/>
        </p:blipFill>
        <p:spPr>
          <a:xfrm>
            <a:off x="6161063" y="5895110"/>
            <a:ext cx="1047381" cy="14415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6"/>
          <p:cNvSpPr/>
          <p:nvPr/>
        </p:nvSpPr>
        <p:spPr>
          <a:xfrm>
            <a:off x="0" y="-44117"/>
            <a:ext cx="7620000" cy="7708233"/>
          </a:xfrm>
          <a:prstGeom prst="rect">
            <a:avLst/>
          </a:prstGeom>
          <a:solidFill>
            <a:srgbClr val="001B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48" name="Google Shape;348;p6"/>
          <p:cNvSpPr/>
          <p:nvPr/>
        </p:nvSpPr>
        <p:spPr>
          <a:xfrm>
            <a:off x="0" y="0"/>
            <a:ext cx="7620000" cy="7620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49" name="Google Shape;349;p6"/>
          <p:cNvSpPr txBox="1"/>
          <p:nvPr/>
        </p:nvSpPr>
        <p:spPr>
          <a:xfrm>
            <a:off x="2492657" y="610139"/>
            <a:ext cx="4473086" cy="83095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2400" u="none" cap="none" strike="noStrike">
                <a:solidFill>
                  <a:schemeClr val="lt1"/>
                </a:solidFill>
                <a:latin typeface="Arial Rounded"/>
                <a:ea typeface="Arial Rounded"/>
                <a:cs typeface="Arial Rounded"/>
                <a:sym typeface="Arial Rounded"/>
              </a:rPr>
              <a:t>Plastic pollution is fixable,  but the world needs a plan. </a:t>
            </a:r>
            <a:endParaRPr b="1" i="0" sz="2400" u="none" cap="none" strike="noStrike">
              <a:solidFill>
                <a:schemeClr val="lt1"/>
              </a:solidFill>
              <a:latin typeface="Arial Rounded"/>
              <a:ea typeface="Arial Rounded"/>
              <a:cs typeface="Arial Rounded"/>
              <a:sym typeface="Arial Rounded"/>
            </a:endParaRPr>
          </a:p>
        </p:txBody>
      </p:sp>
      <p:pic>
        <p:nvPicPr>
          <p:cNvPr id="350" name="Google Shape;350;p6"/>
          <p:cNvPicPr preferRelativeResize="0"/>
          <p:nvPr/>
        </p:nvPicPr>
        <p:blipFill rotWithShape="1">
          <a:blip r:embed="rId3">
            <a:alphaModFix/>
          </a:blip>
          <a:srcRect b="10653" l="21149" r="0" t="-790"/>
          <a:stretch/>
        </p:blipFill>
        <p:spPr>
          <a:xfrm>
            <a:off x="1" y="3543981"/>
            <a:ext cx="4164049" cy="4122820"/>
          </a:xfrm>
          <a:prstGeom prst="rect">
            <a:avLst/>
          </a:prstGeom>
          <a:noFill/>
          <a:ln>
            <a:noFill/>
          </a:ln>
        </p:spPr>
      </p:pic>
      <p:sp>
        <p:nvSpPr>
          <p:cNvPr id="351" name="Google Shape;351;p6"/>
          <p:cNvSpPr txBox="1"/>
          <p:nvPr/>
        </p:nvSpPr>
        <p:spPr>
          <a:xfrm>
            <a:off x="1155032" y="1979906"/>
            <a:ext cx="5810700" cy="1200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US" sz="3600" u="none" cap="none" strike="noStrike">
                <a:solidFill>
                  <a:srgbClr val="76DCF4"/>
                </a:solidFill>
                <a:latin typeface="Arial Black"/>
                <a:ea typeface="Arial Black"/>
                <a:cs typeface="Arial Black"/>
                <a:sym typeface="Arial Black"/>
              </a:rPr>
              <a:t>So what's your plan, Unilever?</a:t>
            </a:r>
            <a:endParaRPr b="1" i="0" sz="3600" u="none" cap="none" strike="noStrike">
              <a:solidFill>
                <a:srgbClr val="76DCF4"/>
              </a:solidFill>
              <a:latin typeface="Arial Black"/>
              <a:ea typeface="Arial Black"/>
              <a:cs typeface="Arial Black"/>
              <a:sym typeface="Arial Black"/>
            </a:endParaRPr>
          </a:p>
        </p:txBody>
      </p:sp>
      <p:sp>
        <p:nvSpPr>
          <p:cNvPr id="352" name="Google Shape;352;p6"/>
          <p:cNvSpPr txBox="1"/>
          <p:nvPr/>
        </p:nvSpPr>
        <p:spPr>
          <a:xfrm>
            <a:off x="223349" y="6998080"/>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1B87"/>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353" name="Google Shape;353;p6"/>
          <p:cNvPicPr preferRelativeResize="0"/>
          <p:nvPr/>
        </p:nvPicPr>
        <p:blipFill rotWithShape="1">
          <a:blip r:embed="rId4">
            <a:alphaModFix/>
          </a:blip>
          <a:srcRect b="0" l="0" r="0" t="0"/>
          <a:stretch/>
        </p:blipFill>
        <p:spPr>
          <a:xfrm>
            <a:off x="6161063" y="5895111"/>
            <a:ext cx="1047381" cy="14415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7"/>
          <p:cNvSpPr/>
          <p:nvPr/>
        </p:nvSpPr>
        <p:spPr>
          <a:xfrm>
            <a:off x="0" y="-45175"/>
            <a:ext cx="7620000" cy="7708233"/>
          </a:xfrm>
          <a:prstGeom prst="rect">
            <a:avLst/>
          </a:prstGeom>
          <a:solidFill>
            <a:srgbClr val="001B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60" name="Google Shape;360;p7"/>
          <p:cNvSpPr/>
          <p:nvPr/>
        </p:nvSpPr>
        <p:spPr>
          <a:xfrm>
            <a:off x="0" y="-88234"/>
            <a:ext cx="7620000" cy="770823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61" name="Google Shape;361;p7"/>
          <p:cNvSpPr/>
          <p:nvPr/>
        </p:nvSpPr>
        <p:spPr>
          <a:xfrm>
            <a:off x="0" y="0"/>
            <a:ext cx="7620000" cy="766305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62" name="Google Shape;362;p7"/>
          <p:cNvSpPr txBox="1"/>
          <p:nvPr/>
        </p:nvSpPr>
        <p:spPr>
          <a:xfrm>
            <a:off x="1573457" y="3897175"/>
            <a:ext cx="4473086"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lt1"/>
                </a:solidFill>
                <a:latin typeface="Arial Rounded"/>
                <a:ea typeface="Arial Rounded"/>
                <a:cs typeface="Arial Rounded"/>
                <a:sym typeface="Arial Rounded"/>
              </a:rPr>
              <a:t>Dear, </a:t>
            </a:r>
            <a:r>
              <a:rPr b="1" i="0" lang="en-US" sz="2000" u="none" cap="none" strike="noStrike">
                <a:solidFill>
                  <a:srgbClr val="76DCF4"/>
                </a:solidFill>
                <a:latin typeface="Arial Rounded"/>
                <a:ea typeface="Arial Rounded"/>
                <a:cs typeface="Arial Rounded"/>
                <a:sym typeface="Arial Rounded"/>
              </a:rPr>
              <a:t>Unilever CEO</a:t>
            </a:r>
            <a:r>
              <a:rPr b="1" i="0" lang="en-US" sz="2000" u="none" cap="none" strike="noStrike">
                <a:solidFill>
                  <a:schemeClr val="lt1"/>
                </a:solidFill>
                <a:latin typeface="Arial Rounded"/>
                <a:ea typeface="Arial Rounded"/>
                <a:cs typeface="Arial Rounded"/>
                <a:sym typeface="Arial Rounded"/>
              </a:rPr>
              <a:t> Alan Jope.</a:t>
            </a:r>
            <a:endParaRPr b="1" i="0" sz="2000" u="none" cap="none" strike="noStrike">
              <a:solidFill>
                <a:schemeClr val="lt1"/>
              </a:solidFill>
              <a:latin typeface="Arial Rounded"/>
              <a:ea typeface="Arial Rounded"/>
              <a:cs typeface="Arial Rounded"/>
              <a:sym typeface="Arial Rounded"/>
            </a:endParaRPr>
          </a:p>
        </p:txBody>
      </p:sp>
      <p:pic>
        <p:nvPicPr>
          <p:cNvPr id="363" name="Google Shape;363;p7"/>
          <p:cNvPicPr preferRelativeResize="0"/>
          <p:nvPr/>
        </p:nvPicPr>
        <p:blipFill rotWithShape="1">
          <a:blip r:embed="rId3">
            <a:alphaModFix/>
          </a:blip>
          <a:srcRect b="0" l="0" r="4454" t="21105"/>
          <a:stretch/>
        </p:blipFill>
        <p:spPr>
          <a:xfrm>
            <a:off x="1949814" y="656693"/>
            <a:ext cx="3817555" cy="3152249"/>
          </a:xfrm>
          <a:prstGeom prst="rect">
            <a:avLst/>
          </a:prstGeom>
          <a:noFill/>
          <a:ln>
            <a:noFill/>
          </a:ln>
        </p:spPr>
      </p:pic>
      <p:sp>
        <p:nvSpPr>
          <p:cNvPr id="364" name="Google Shape;364;p7"/>
          <p:cNvSpPr txBox="1"/>
          <p:nvPr/>
        </p:nvSpPr>
        <p:spPr>
          <a:xfrm>
            <a:off x="223349" y="6998080"/>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sp>
        <p:nvSpPr>
          <p:cNvPr id="365" name="Google Shape;365;p7"/>
          <p:cNvSpPr txBox="1"/>
          <p:nvPr/>
        </p:nvSpPr>
        <p:spPr>
          <a:xfrm>
            <a:off x="1069762" y="4329550"/>
            <a:ext cx="5480476" cy="14772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Arial"/>
                <a:ea typeface="Arial"/>
                <a:cs typeface="Arial"/>
                <a:sym typeface="Arial"/>
              </a:rPr>
              <a:t>In Indonesia, Unilever intends to burn 30,000 tons of plastic waste in cement kilns annually. Instead of addressing the problem at source, this creates more waste because the process requires digging up old trash and burning it.</a:t>
            </a:r>
            <a:endParaRPr b="0" i="0" sz="1800" u="none" cap="none" strike="noStrike">
              <a:solidFill>
                <a:schemeClr val="lt1"/>
              </a:solidFill>
              <a:latin typeface="Arial"/>
              <a:ea typeface="Arial"/>
              <a:cs typeface="Arial"/>
              <a:sym typeface="Arial"/>
            </a:endParaRPr>
          </a:p>
        </p:txBody>
      </p:sp>
      <p:pic>
        <p:nvPicPr>
          <p:cNvPr id="366" name="Google Shape;366;p7"/>
          <p:cNvPicPr preferRelativeResize="0"/>
          <p:nvPr/>
        </p:nvPicPr>
        <p:blipFill rotWithShape="1">
          <a:blip r:embed="rId4">
            <a:alphaModFix/>
          </a:blip>
          <a:srcRect b="0" l="0" r="0" t="0"/>
          <a:stretch/>
        </p:blipFill>
        <p:spPr>
          <a:xfrm>
            <a:off x="6161063" y="5895111"/>
            <a:ext cx="1047381" cy="144152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8"/>
          <p:cNvSpPr/>
          <p:nvPr/>
        </p:nvSpPr>
        <p:spPr>
          <a:xfrm>
            <a:off x="0" y="-88235"/>
            <a:ext cx="7620000" cy="7708233"/>
          </a:xfrm>
          <a:prstGeom prst="rect">
            <a:avLst/>
          </a:prstGeom>
          <a:solidFill>
            <a:srgbClr val="001B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73" name="Google Shape;373;p8"/>
          <p:cNvSpPr/>
          <p:nvPr/>
        </p:nvSpPr>
        <p:spPr>
          <a:xfrm>
            <a:off x="0" y="-88234"/>
            <a:ext cx="7620000" cy="770823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74" name="Google Shape;374;p8"/>
          <p:cNvSpPr/>
          <p:nvPr/>
        </p:nvSpPr>
        <p:spPr>
          <a:xfrm>
            <a:off x="0" y="0"/>
            <a:ext cx="7620000" cy="766305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75" name="Google Shape;375;p8"/>
          <p:cNvSpPr txBox="1"/>
          <p:nvPr/>
        </p:nvSpPr>
        <p:spPr>
          <a:xfrm>
            <a:off x="5263975" y="6998080"/>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376" name="Google Shape;376;p8"/>
          <p:cNvPicPr preferRelativeResize="0"/>
          <p:nvPr/>
        </p:nvPicPr>
        <p:blipFill rotWithShape="1">
          <a:blip r:embed="rId3">
            <a:alphaModFix/>
          </a:blip>
          <a:srcRect b="0" l="0" r="0" t="0"/>
          <a:stretch/>
        </p:blipFill>
        <p:spPr>
          <a:xfrm>
            <a:off x="3265188" y="217504"/>
            <a:ext cx="1712768" cy="1712768"/>
          </a:xfrm>
          <a:prstGeom prst="rect">
            <a:avLst/>
          </a:prstGeom>
          <a:noFill/>
          <a:ln>
            <a:noFill/>
          </a:ln>
        </p:spPr>
      </p:pic>
      <p:sp>
        <p:nvSpPr>
          <p:cNvPr id="377" name="Google Shape;377;p8"/>
          <p:cNvSpPr txBox="1"/>
          <p:nvPr/>
        </p:nvSpPr>
        <p:spPr>
          <a:xfrm>
            <a:off x="393031" y="343772"/>
            <a:ext cx="2879558"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80CCF1"/>
                </a:solidFill>
                <a:latin typeface="Arial Rounded"/>
                <a:ea typeface="Arial Rounded"/>
                <a:cs typeface="Arial Rounded"/>
                <a:sym typeface="Arial Rounded"/>
              </a:rPr>
              <a:t>Of the </a:t>
            </a:r>
            <a:r>
              <a:rPr b="1" i="0" lang="en-US" sz="2800" u="none" cap="none" strike="noStrike">
                <a:solidFill>
                  <a:srgbClr val="FBE4D4"/>
                </a:solidFill>
                <a:latin typeface="Arial Rounded"/>
                <a:ea typeface="Arial Rounded"/>
                <a:cs typeface="Arial Rounded"/>
                <a:sym typeface="Arial Rounded"/>
              </a:rPr>
              <a:t>31</a:t>
            </a:r>
            <a:r>
              <a:rPr b="1" i="0" lang="en-US" sz="2000" u="none" cap="none" strike="noStrike">
                <a:solidFill>
                  <a:srgbClr val="80CCF1"/>
                </a:solidFill>
                <a:latin typeface="Arial Rounded"/>
                <a:ea typeface="Arial Rounded"/>
                <a:cs typeface="Arial Rounded"/>
                <a:sym typeface="Arial Rounded"/>
              </a:rPr>
              <a:t> plastic waste reduction projects Unilever launched between 2018 and 2021:</a:t>
            </a:r>
            <a:endParaRPr b="1" i="0" sz="2000" u="none" cap="none" strike="noStrike">
              <a:solidFill>
                <a:srgbClr val="80CCF1"/>
              </a:solidFill>
              <a:latin typeface="Arial Rounded"/>
              <a:ea typeface="Arial Rounded"/>
              <a:cs typeface="Arial Rounded"/>
              <a:sym typeface="Arial Rounded"/>
            </a:endParaRPr>
          </a:p>
        </p:txBody>
      </p:sp>
      <p:sp>
        <p:nvSpPr>
          <p:cNvPr id="378" name="Google Shape;378;p8"/>
          <p:cNvSpPr txBox="1"/>
          <p:nvPr/>
        </p:nvSpPr>
        <p:spPr>
          <a:xfrm>
            <a:off x="2887579" y="2023496"/>
            <a:ext cx="2454474" cy="14157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FBE4D4"/>
                </a:solidFill>
                <a:latin typeface="Arial Rounded"/>
                <a:ea typeface="Arial Rounded"/>
                <a:cs typeface="Arial Rounded"/>
                <a:sym typeface="Arial Rounded"/>
              </a:rPr>
              <a:t>16</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None/>
            </a:pPr>
            <a:r>
              <a:rPr b="0" i="0" lang="en-US" sz="1500" u="none" cap="none" strike="noStrike">
                <a:solidFill>
                  <a:schemeClr val="lt1"/>
                </a:solidFill>
                <a:latin typeface="Arial"/>
                <a:ea typeface="Arial"/>
                <a:cs typeface="Arial"/>
                <a:sym typeface="Arial"/>
              </a:rPr>
              <a:t>required a third-party to collect and dispose of the plastics</a:t>
            </a:r>
            <a:endParaRPr b="0" i="0" sz="1400" u="none" cap="none" strike="noStrike">
              <a:solidFill>
                <a:srgbClr val="000000"/>
              </a:solidFill>
              <a:latin typeface="Arial"/>
              <a:ea typeface="Arial"/>
              <a:cs typeface="Arial"/>
              <a:sym typeface="Arial"/>
            </a:endParaRPr>
          </a:p>
        </p:txBody>
      </p:sp>
      <p:pic>
        <p:nvPicPr>
          <p:cNvPr id="379" name="Google Shape;379;p8"/>
          <p:cNvPicPr preferRelativeResize="0"/>
          <p:nvPr/>
        </p:nvPicPr>
        <p:blipFill rotWithShape="1">
          <a:blip r:embed="rId4">
            <a:alphaModFix/>
          </a:blip>
          <a:srcRect b="0" l="0" r="0" t="0"/>
          <a:stretch/>
        </p:blipFill>
        <p:spPr>
          <a:xfrm>
            <a:off x="5514201" y="217504"/>
            <a:ext cx="1712768" cy="1712768"/>
          </a:xfrm>
          <a:prstGeom prst="rect">
            <a:avLst/>
          </a:prstGeom>
          <a:noFill/>
          <a:ln>
            <a:noFill/>
          </a:ln>
        </p:spPr>
      </p:pic>
      <p:pic>
        <p:nvPicPr>
          <p:cNvPr id="380" name="Google Shape;380;p8"/>
          <p:cNvPicPr preferRelativeResize="0"/>
          <p:nvPr/>
        </p:nvPicPr>
        <p:blipFill rotWithShape="1">
          <a:blip r:embed="rId5">
            <a:alphaModFix/>
          </a:blip>
          <a:srcRect b="0" l="0" r="0" t="0"/>
          <a:stretch/>
        </p:blipFill>
        <p:spPr>
          <a:xfrm>
            <a:off x="3222015" y="3563002"/>
            <a:ext cx="1712768" cy="1712768"/>
          </a:xfrm>
          <a:prstGeom prst="rect">
            <a:avLst/>
          </a:prstGeom>
          <a:noFill/>
          <a:ln>
            <a:noFill/>
          </a:ln>
        </p:spPr>
      </p:pic>
      <p:pic>
        <p:nvPicPr>
          <p:cNvPr id="381" name="Google Shape;381;p8"/>
          <p:cNvPicPr preferRelativeResize="0"/>
          <p:nvPr/>
        </p:nvPicPr>
        <p:blipFill rotWithShape="1">
          <a:blip r:embed="rId6">
            <a:alphaModFix/>
          </a:blip>
          <a:srcRect b="0" l="0" r="0" t="0"/>
          <a:stretch/>
        </p:blipFill>
        <p:spPr>
          <a:xfrm>
            <a:off x="5514202" y="3563002"/>
            <a:ext cx="1712768" cy="1712768"/>
          </a:xfrm>
          <a:prstGeom prst="rect">
            <a:avLst/>
          </a:prstGeom>
          <a:noFill/>
          <a:ln>
            <a:noFill/>
          </a:ln>
        </p:spPr>
      </p:pic>
      <p:pic>
        <p:nvPicPr>
          <p:cNvPr id="382" name="Google Shape;382;p8"/>
          <p:cNvPicPr preferRelativeResize="0"/>
          <p:nvPr/>
        </p:nvPicPr>
        <p:blipFill rotWithShape="1">
          <a:blip r:embed="rId7">
            <a:alphaModFix/>
          </a:blip>
          <a:srcRect b="0" l="0" r="0" t="0"/>
          <a:stretch/>
        </p:blipFill>
        <p:spPr>
          <a:xfrm>
            <a:off x="235987" y="6447082"/>
            <a:ext cx="646329" cy="889550"/>
          </a:xfrm>
          <a:prstGeom prst="rect">
            <a:avLst/>
          </a:prstGeom>
          <a:noFill/>
          <a:ln>
            <a:noFill/>
          </a:ln>
        </p:spPr>
      </p:pic>
      <p:sp>
        <p:nvSpPr>
          <p:cNvPr id="383" name="Google Shape;383;p8"/>
          <p:cNvSpPr txBox="1"/>
          <p:nvPr/>
        </p:nvSpPr>
        <p:spPr>
          <a:xfrm>
            <a:off x="5421008" y="1999722"/>
            <a:ext cx="1712767" cy="113873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FBE4D4"/>
                </a:solidFill>
                <a:latin typeface="Arial Rounded"/>
                <a:ea typeface="Arial Rounded"/>
                <a:cs typeface="Arial Rounded"/>
                <a:sym typeface="Arial Rounded"/>
              </a:rPr>
              <a:t>8</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None/>
            </a:pPr>
            <a:r>
              <a:rPr b="0" i="0" lang="en-US" sz="1500" u="none" cap="none" strike="noStrike">
                <a:solidFill>
                  <a:schemeClr val="lt1"/>
                </a:solidFill>
                <a:latin typeface="Arial"/>
                <a:ea typeface="Arial"/>
                <a:cs typeface="Arial"/>
                <a:sym typeface="Arial"/>
              </a:rPr>
              <a:t>used false narratives</a:t>
            </a:r>
            <a:endParaRPr b="0" i="0" sz="1400" u="none" cap="none" strike="noStrike">
              <a:solidFill>
                <a:srgbClr val="000000"/>
              </a:solidFill>
              <a:latin typeface="Arial"/>
              <a:ea typeface="Arial"/>
              <a:cs typeface="Arial"/>
              <a:sym typeface="Arial"/>
            </a:endParaRPr>
          </a:p>
        </p:txBody>
      </p:sp>
      <p:sp>
        <p:nvSpPr>
          <p:cNvPr id="384" name="Google Shape;384;p8"/>
          <p:cNvSpPr txBox="1"/>
          <p:nvPr/>
        </p:nvSpPr>
        <p:spPr>
          <a:xfrm>
            <a:off x="3222016" y="5345123"/>
            <a:ext cx="1712767" cy="14157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FBE4D4"/>
                </a:solidFill>
                <a:latin typeface="Arial Rounded"/>
                <a:ea typeface="Arial Rounded"/>
                <a:cs typeface="Arial Rounded"/>
                <a:sym typeface="Arial Rounded"/>
              </a:rPr>
              <a:t>4</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None/>
            </a:pPr>
            <a:r>
              <a:rPr b="0" i="0" lang="en-US" sz="1500" u="none" cap="none" strike="noStrike">
                <a:solidFill>
                  <a:schemeClr val="lt1"/>
                </a:solidFill>
                <a:latin typeface="Arial"/>
                <a:ea typeface="Arial"/>
                <a:cs typeface="Arial"/>
                <a:sym typeface="Arial"/>
              </a:rPr>
              <a:t>employed unproven-at-scale technology</a:t>
            </a:r>
            <a:endParaRPr b="0" i="0" sz="1400" u="none" cap="none" strike="noStrike">
              <a:solidFill>
                <a:srgbClr val="000000"/>
              </a:solidFill>
              <a:latin typeface="Arial"/>
              <a:ea typeface="Arial"/>
              <a:cs typeface="Arial"/>
              <a:sym typeface="Arial"/>
            </a:endParaRPr>
          </a:p>
        </p:txBody>
      </p:sp>
      <p:sp>
        <p:nvSpPr>
          <p:cNvPr id="385" name="Google Shape;385;p8"/>
          <p:cNvSpPr txBox="1"/>
          <p:nvPr/>
        </p:nvSpPr>
        <p:spPr>
          <a:xfrm>
            <a:off x="5421008" y="5321348"/>
            <a:ext cx="1712767" cy="14157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FBE4D4"/>
                </a:solidFill>
                <a:latin typeface="Arial Rounded"/>
                <a:ea typeface="Arial Rounded"/>
                <a:cs typeface="Arial Rounded"/>
                <a:sym typeface="Arial Rounded"/>
              </a:rPr>
              <a:t>3</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None/>
            </a:pPr>
            <a:r>
              <a:rPr b="0" i="0" lang="en-US" sz="1500" u="none" cap="none" strike="noStrike">
                <a:solidFill>
                  <a:schemeClr val="lt1"/>
                </a:solidFill>
                <a:latin typeface="Arial"/>
                <a:ea typeface="Arial"/>
                <a:cs typeface="Arial"/>
                <a:sym typeface="Arial"/>
              </a:rPr>
              <a:t>were announced and never launched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9"/>
          <p:cNvSpPr/>
          <p:nvPr/>
        </p:nvSpPr>
        <p:spPr>
          <a:xfrm>
            <a:off x="0" y="-88233"/>
            <a:ext cx="7620000" cy="7708233"/>
          </a:xfrm>
          <a:prstGeom prst="rect">
            <a:avLst/>
          </a:prstGeom>
          <a:solidFill>
            <a:srgbClr val="001B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92" name="Google Shape;392;p9"/>
          <p:cNvSpPr/>
          <p:nvPr/>
        </p:nvSpPr>
        <p:spPr>
          <a:xfrm>
            <a:off x="0" y="-88234"/>
            <a:ext cx="7620000" cy="770823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93" name="Google Shape;393;p9"/>
          <p:cNvSpPr/>
          <p:nvPr/>
        </p:nvSpPr>
        <p:spPr>
          <a:xfrm>
            <a:off x="0" y="0"/>
            <a:ext cx="7620000" cy="766305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394" name="Google Shape;394;p9"/>
          <p:cNvSpPr txBox="1"/>
          <p:nvPr/>
        </p:nvSpPr>
        <p:spPr>
          <a:xfrm>
            <a:off x="5233427" y="6999263"/>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395" name="Google Shape;395;p9"/>
          <p:cNvPicPr preferRelativeResize="0"/>
          <p:nvPr/>
        </p:nvPicPr>
        <p:blipFill rotWithShape="1">
          <a:blip r:embed="rId3">
            <a:alphaModFix/>
          </a:blip>
          <a:srcRect b="0" l="0" r="0" t="0"/>
          <a:stretch/>
        </p:blipFill>
        <p:spPr>
          <a:xfrm>
            <a:off x="3352800" y="1110942"/>
            <a:ext cx="3761254" cy="3761254"/>
          </a:xfrm>
          <a:prstGeom prst="rect">
            <a:avLst/>
          </a:prstGeom>
          <a:noFill/>
          <a:ln>
            <a:noFill/>
          </a:ln>
        </p:spPr>
      </p:pic>
      <p:sp>
        <p:nvSpPr>
          <p:cNvPr id="396" name="Google Shape;396;p9"/>
          <p:cNvSpPr txBox="1"/>
          <p:nvPr/>
        </p:nvSpPr>
        <p:spPr>
          <a:xfrm>
            <a:off x="376990" y="490458"/>
            <a:ext cx="3104147"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80CCF1"/>
                </a:solidFill>
                <a:latin typeface="Arial Rounded"/>
                <a:ea typeface="Arial Rounded"/>
                <a:cs typeface="Arial Rounded"/>
                <a:sym typeface="Arial Rounded"/>
              </a:rPr>
              <a:t>Of the </a:t>
            </a:r>
            <a:r>
              <a:rPr b="1" i="0" lang="en-US" sz="2800" u="none" cap="none" strike="noStrike">
                <a:solidFill>
                  <a:srgbClr val="FBE4D4"/>
                </a:solidFill>
                <a:latin typeface="Arial Rounded"/>
                <a:ea typeface="Arial Rounded"/>
                <a:cs typeface="Arial Rounded"/>
                <a:sym typeface="Arial Rounded"/>
              </a:rPr>
              <a:t>31</a:t>
            </a:r>
            <a:r>
              <a:rPr b="1" i="0" lang="en-US" sz="2000" u="none" cap="none" strike="noStrike">
                <a:solidFill>
                  <a:srgbClr val="80CCF1"/>
                </a:solidFill>
                <a:latin typeface="Arial Rounded"/>
                <a:ea typeface="Arial Rounded"/>
                <a:cs typeface="Arial Rounded"/>
                <a:sym typeface="Arial Rounded"/>
              </a:rPr>
              <a:t> plastic waste reduction projects Unilever </a:t>
            </a:r>
            <a:r>
              <a:rPr b="1" i="0" lang="en-US" sz="2000" u="none" cap="none" strike="noStrike">
                <a:solidFill>
                  <a:schemeClr val="lt1"/>
                </a:solidFill>
                <a:latin typeface="Arial Rounded"/>
                <a:ea typeface="Arial Rounded"/>
                <a:cs typeface="Arial Rounded"/>
                <a:sym typeface="Arial Rounded"/>
              </a:rPr>
              <a:t>launched between 2018 and 2021:</a:t>
            </a:r>
            <a:endParaRPr b="1" i="0" sz="2000" u="none" cap="none" strike="noStrike">
              <a:solidFill>
                <a:schemeClr val="lt1"/>
              </a:solidFill>
              <a:latin typeface="Arial Rounded"/>
              <a:ea typeface="Arial Rounded"/>
              <a:cs typeface="Arial Rounded"/>
              <a:sym typeface="Arial Rounded"/>
            </a:endParaRPr>
          </a:p>
        </p:txBody>
      </p:sp>
      <p:sp>
        <p:nvSpPr>
          <p:cNvPr id="397" name="Google Shape;397;p9"/>
          <p:cNvSpPr txBox="1"/>
          <p:nvPr/>
        </p:nvSpPr>
        <p:spPr>
          <a:xfrm>
            <a:off x="3481138" y="5029170"/>
            <a:ext cx="3632917" cy="126184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FBE4D4"/>
                </a:solidFill>
                <a:latin typeface="Arial Rounded"/>
                <a:ea typeface="Arial Rounded"/>
                <a:cs typeface="Arial Rounded"/>
                <a:sym typeface="Arial Rounded"/>
              </a:rPr>
              <a:t>16</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required a third-party to collect and dispose of the plastics</a:t>
            </a:r>
            <a:endParaRPr b="0" i="0" sz="1400" u="none" cap="none" strike="noStrike">
              <a:solidFill>
                <a:srgbClr val="000000"/>
              </a:solidFill>
              <a:latin typeface="Arial"/>
              <a:ea typeface="Arial"/>
              <a:cs typeface="Arial"/>
              <a:sym typeface="Arial"/>
            </a:endParaRPr>
          </a:p>
        </p:txBody>
      </p:sp>
      <p:pic>
        <p:nvPicPr>
          <p:cNvPr id="398" name="Google Shape;398;p9"/>
          <p:cNvPicPr preferRelativeResize="0"/>
          <p:nvPr/>
        </p:nvPicPr>
        <p:blipFill rotWithShape="1">
          <a:blip r:embed="rId4">
            <a:alphaModFix/>
          </a:blip>
          <a:srcRect b="0" l="0" r="0" t="0"/>
          <a:stretch/>
        </p:blipFill>
        <p:spPr>
          <a:xfrm>
            <a:off x="376990" y="6472918"/>
            <a:ext cx="646329" cy="889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0"/>
          <p:cNvSpPr/>
          <p:nvPr/>
        </p:nvSpPr>
        <p:spPr>
          <a:xfrm>
            <a:off x="0" y="-88233"/>
            <a:ext cx="7620000" cy="7708233"/>
          </a:xfrm>
          <a:prstGeom prst="rect">
            <a:avLst/>
          </a:prstGeom>
          <a:solidFill>
            <a:srgbClr val="001B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05" name="Google Shape;405;p10"/>
          <p:cNvSpPr/>
          <p:nvPr/>
        </p:nvSpPr>
        <p:spPr>
          <a:xfrm>
            <a:off x="0" y="-88234"/>
            <a:ext cx="7620000" cy="770823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06" name="Google Shape;406;p10"/>
          <p:cNvSpPr/>
          <p:nvPr/>
        </p:nvSpPr>
        <p:spPr>
          <a:xfrm>
            <a:off x="0" y="0"/>
            <a:ext cx="7620000" cy="766305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07" name="Google Shape;407;p10"/>
          <p:cNvSpPr txBox="1"/>
          <p:nvPr/>
        </p:nvSpPr>
        <p:spPr>
          <a:xfrm>
            <a:off x="5233427" y="6999263"/>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408" name="Google Shape;408;p10"/>
          <p:cNvPicPr preferRelativeResize="0"/>
          <p:nvPr/>
        </p:nvPicPr>
        <p:blipFill rotWithShape="1">
          <a:blip r:embed="rId3">
            <a:alphaModFix/>
          </a:blip>
          <a:srcRect b="0" l="0" r="0" t="0"/>
          <a:stretch/>
        </p:blipFill>
        <p:spPr>
          <a:xfrm>
            <a:off x="3352800" y="1110942"/>
            <a:ext cx="3761254" cy="3761254"/>
          </a:xfrm>
          <a:prstGeom prst="rect">
            <a:avLst/>
          </a:prstGeom>
          <a:noFill/>
          <a:ln>
            <a:noFill/>
          </a:ln>
        </p:spPr>
      </p:pic>
      <p:sp>
        <p:nvSpPr>
          <p:cNvPr id="409" name="Google Shape;409;p10"/>
          <p:cNvSpPr txBox="1"/>
          <p:nvPr/>
        </p:nvSpPr>
        <p:spPr>
          <a:xfrm>
            <a:off x="376990" y="490458"/>
            <a:ext cx="3104147"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80CCF1"/>
                </a:solidFill>
                <a:latin typeface="Arial Rounded"/>
                <a:ea typeface="Arial Rounded"/>
                <a:cs typeface="Arial Rounded"/>
                <a:sym typeface="Arial Rounded"/>
              </a:rPr>
              <a:t>Of the </a:t>
            </a:r>
            <a:r>
              <a:rPr b="1" i="0" lang="en-US" sz="2800" u="none" cap="none" strike="noStrike">
                <a:solidFill>
                  <a:srgbClr val="FBE4D4"/>
                </a:solidFill>
                <a:latin typeface="Arial Rounded"/>
                <a:ea typeface="Arial Rounded"/>
                <a:cs typeface="Arial Rounded"/>
                <a:sym typeface="Arial Rounded"/>
              </a:rPr>
              <a:t>31</a:t>
            </a:r>
            <a:r>
              <a:rPr b="1" i="0" lang="en-US" sz="2000" u="none" cap="none" strike="noStrike">
                <a:solidFill>
                  <a:srgbClr val="80CCF1"/>
                </a:solidFill>
                <a:latin typeface="Arial Rounded"/>
                <a:ea typeface="Arial Rounded"/>
                <a:cs typeface="Arial Rounded"/>
                <a:sym typeface="Arial Rounded"/>
              </a:rPr>
              <a:t> plastic waste reduction projects Unilever </a:t>
            </a:r>
            <a:r>
              <a:rPr b="1" i="0" lang="en-US" sz="2000" u="none" cap="none" strike="noStrike">
                <a:solidFill>
                  <a:schemeClr val="lt1"/>
                </a:solidFill>
                <a:latin typeface="Arial Rounded"/>
                <a:ea typeface="Arial Rounded"/>
                <a:cs typeface="Arial Rounded"/>
                <a:sym typeface="Arial Rounded"/>
              </a:rPr>
              <a:t>launched between 2018 and 2021:</a:t>
            </a:r>
            <a:endParaRPr b="1" i="0" sz="2000" u="none" cap="none" strike="noStrike">
              <a:solidFill>
                <a:schemeClr val="lt1"/>
              </a:solidFill>
              <a:latin typeface="Arial Rounded"/>
              <a:ea typeface="Arial Rounded"/>
              <a:cs typeface="Arial Rounded"/>
              <a:sym typeface="Arial Rounded"/>
            </a:endParaRPr>
          </a:p>
        </p:txBody>
      </p:sp>
      <p:sp>
        <p:nvSpPr>
          <p:cNvPr id="410" name="Google Shape;410;p10"/>
          <p:cNvSpPr txBox="1"/>
          <p:nvPr/>
        </p:nvSpPr>
        <p:spPr>
          <a:xfrm>
            <a:off x="3481138" y="5029169"/>
            <a:ext cx="3128210"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FBE4D4"/>
                </a:solidFill>
                <a:latin typeface="Arial Rounded"/>
                <a:ea typeface="Arial Rounded"/>
                <a:cs typeface="Arial Rounded"/>
                <a:sym typeface="Arial Rounded"/>
              </a:rPr>
              <a:t>8</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used false narratives </a:t>
            </a:r>
            <a:endParaRPr b="0" i="0" sz="1400" u="none" cap="none" strike="noStrike">
              <a:solidFill>
                <a:srgbClr val="000000"/>
              </a:solidFill>
              <a:latin typeface="Arial"/>
              <a:ea typeface="Arial"/>
              <a:cs typeface="Arial"/>
              <a:sym typeface="Arial"/>
            </a:endParaRPr>
          </a:p>
        </p:txBody>
      </p:sp>
      <p:pic>
        <p:nvPicPr>
          <p:cNvPr id="411" name="Google Shape;411;p10"/>
          <p:cNvPicPr preferRelativeResize="0"/>
          <p:nvPr/>
        </p:nvPicPr>
        <p:blipFill rotWithShape="1">
          <a:blip r:embed="rId4">
            <a:alphaModFix/>
          </a:blip>
          <a:srcRect b="0" l="0" r="0" t="0"/>
          <a:stretch/>
        </p:blipFill>
        <p:spPr>
          <a:xfrm>
            <a:off x="376990" y="6472918"/>
            <a:ext cx="646329" cy="889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g229685fea08_0_10"/>
          <p:cNvPicPr preferRelativeResize="0"/>
          <p:nvPr/>
        </p:nvPicPr>
        <p:blipFill>
          <a:blip r:embed="rId3">
            <a:alphaModFix/>
          </a:blip>
          <a:stretch>
            <a:fillRect/>
          </a:stretch>
        </p:blipFill>
        <p:spPr>
          <a:xfrm>
            <a:off x="0" y="0"/>
            <a:ext cx="7620000" cy="7620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1"/>
          <p:cNvSpPr/>
          <p:nvPr/>
        </p:nvSpPr>
        <p:spPr>
          <a:xfrm>
            <a:off x="0" y="-88233"/>
            <a:ext cx="7620000" cy="7708233"/>
          </a:xfrm>
          <a:prstGeom prst="rect">
            <a:avLst/>
          </a:prstGeom>
          <a:solidFill>
            <a:srgbClr val="001B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18" name="Google Shape;418;p11"/>
          <p:cNvSpPr/>
          <p:nvPr/>
        </p:nvSpPr>
        <p:spPr>
          <a:xfrm>
            <a:off x="0" y="-88234"/>
            <a:ext cx="7620000" cy="770823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19" name="Google Shape;419;p11"/>
          <p:cNvSpPr/>
          <p:nvPr/>
        </p:nvSpPr>
        <p:spPr>
          <a:xfrm>
            <a:off x="0" y="0"/>
            <a:ext cx="7620000" cy="766305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20" name="Google Shape;420;p11"/>
          <p:cNvSpPr txBox="1"/>
          <p:nvPr/>
        </p:nvSpPr>
        <p:spPr>
          <a:xfrm>
            <a:off x="5233427" y="6999263"/>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421" name="Google Shape;421;p11"/>
          <p:cNvPicPr preferRelativeResize="0"/>
          <p:nvPr/>
        </p:nvPicPr>
        <p:blipFill rotWithShape="1">
          <a:blip r:embed="rId3">
            <a:alphaModFix/>
          </a:blip>
          <a:srcRect b="0" l="0" r="0" t="0"/>
          <a:stretch/>
        </p:blipFill>
        <p:spPr>
          <a:xfrm>
            <a:off x="3352800" y="1110942"/>
            <a:ext cx="3761254" cy="3761254"/>
          </a:xfrm>
          <a:prstGeom prst="rect">
            <a:avLst/>
          </a:prstGeom>
          <a:noFill/>
          <a:ln>
            <a:noFill/>
          </a:ln>
        </p:spPr>
      </p:pic>
      <p:sp>
        <p:nvSpPr>
          <p:cNvPr id="422" name="Google Shape;422;p11"/>
          <p:cNvSpPr txBox="1"/>
          <p:nvPr/>
        </p:nvSpPr>
        <p:spPr>
          <a:xfrm>
            <a:off x="376990" y="490458"/>
            <a:ext cx="3104147"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80CCF1"/>
                </a:solidFill>
                <a:latin typeface="Arial Rounded"/>
                <a:ea typeface="Arial Rounded"/>
                <a:cs typeface="Arial Rounded"/>
                <a:sym typeface="Arial Rounded"/>
              </a:rPr>
              <a:t>Of the </a:t>
            </a:r>
            <a:r>
              <a:rPr b="1" i="0" lang="en-US" sz="2800" u="none" cap="none" strike="noStrike">
                <a:solidFill>
                  <a:srgbClr val="FBE4D4"/>
                </a:solidFill>
                <a:latin typeface="Arial Rounded"/>
                <a:ea typeface="Arial Rounded"/>
                <a:cs typeface="Arial Rounded"/>
                <a:sym typeface="Arial Rounded"/>
              </a:rPr>
              <a:t>31</a:t>
            </a:r>
            <a:r>
              <a:rPr b="1" i="0" lang="en-US" sz="2000" u="none" cap="none" strike="noStrike">
                <a:solidFill>
                  <a:srgbClr val="80CCF1"/>
                </a:solidFill>
                <a:latin typeface="Arial Rounded"/>
                <a:ea typeface="Arial Rounded"/>
                <a:cs typeface="Arial Rounded"/>
                <a:sym typeface="Arial Rounded"/>
              </a:rPr>
              <a:t> plastic waste reduction projects Unilever </a:t>
            </a:r>
            <a:r>
              <a:rPr b="1" i="0" lang="en-US" sz="2000" u="none" cap="none" strike="noStrike">
                <a:solidFill>
                  <a:schemeClr val="lt1"/>
                </a:solidFill>
                <a:latin typeface="Arial Rounded"/>
                <a:ea typeface="Arial Rounded"/>
                <a:cs typeface="Arial Rounded"/>
                <a:sym typeface="Arial Rounded"/>
              </a:rPr>
              <a:t>launched between 2018 and 2021:</a:t>
            </a:r>
            <a:endParaRPr b="1" i="0" sz="2000" u="none" cap="none" strike="noStrike">
              <a:solidFill>
                <a:schemeClr val="lt1"/>
              </a:solidFill>
              <a:latin typeface="Arial Rounded"/>
              <a:ea typeface="Arial Rounded"/>
              <a:cs typeface="Arial Rounded"/>
              <a:sym typeface="Arial Rounded"/>
            </a:endParaRPr>
          </a:p>
        </p:txBody>
      </p:sp>
      <p:sp>
        <p:nvSpPr>
          <p:cNvPr id="423" name="Google Shape;423;p11"/>
          <p:cNvSpPr txBox="1"/>
          <p:nvPr/>
        </p:nvSpPr>
        <p:spPr>
          <a:xfrm>
            <a:off x="3481138" y="5029169"/>
            <a:ext cx="3128210" cy="135417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FBE4D4"/>
                </a:solidFill>
                <a:latin typeface="Arial Rounded"/>
                <a:ea typeface="Arial Rounded"/>
                <a:cs typeface="Arial Rounded"/>
                <a:sym typeface="Arial Rounded"/>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2200" u="none" cap="none" strike="noStrike">
                <a:solidFill>
                  <a:schemeClr val="lt1"/>
                </a:solidFill>
                <a:latin typeface="Arial"/>
                <a:ea typeface="Arial"/>
                <a:cs typeface="Arial"/>
                <a:sym typeface="Arial"/>
              </a:rPr>
              <a:t>employed unproven-at-scale technology  </a:t>
            </a:r>
            <a:r>
              <a:rPr b="0" i="0" lang="en-US" sz="24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424" name="Google Shape;424;p11"/>
          <p:cNvPicPr preferRelativeResize="0"/>
          <p:nvPr/>
        </p:nvPicPr>
        <p:blipFill rotWithShape="1">
          <a:blip r:embed="rId4">
            <a:alphaModFix/>
          </a:blip>
          <a:srcRect b="0" l="0" r="0" t="0"/>
          <a:stretch/>
        </p:blipFill>
        <p:spPr>
          <a:xfrm>
            <a:off x="376990" y="6472918"/>
            <a:ext cx="646329" cy="8895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12"/>
          <p:cNvSpPr/>
          <p:nvPr/>
        </p:nvSpPr>
        <p:spPr>
          <a:xfrm>
            <a:off x="0" y="-88233"/>
            <a:ext cx="7620000" cy="7708233"/>
          </a:xfrm>
          <a:prstGeom prst="rect">
            <a:avLst/>
          </a:prstGeom>
          <a:solidFill>
            <a:srgbClr val="001B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31" name="Google Shape;431;p12"/>
          <p:cNvSpPr/>
          <p:nvPr/>
        </p:nvSpPr>
        <p:spPr>
          <a:xfrm>
            <a:off x="0" y="-88234"/>
            <a:ext cx="7620000" cy="770823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32" name="Google Shape;432;p12"/>
          <p:cNvSpPr/>
          <p:nvPr/>
        </p:nvSpPr>
        <p:spPr>
          <a:xfrm>
            <a:off x="0" y="0"/>
            <a:ext cx="7620000" cy="766305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33" name="Google Shape;433;p12"/>
          <p:cNvSpPr txBox="1"/>
          <p:nvPr/>
        </p:nvSpPr>
        <p:spPr>
          <a:xfrm>
            <a:off x="5233427" y="6999263"/>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434" name="Google Shape;434;p12"/>
          <p:cNvPicPr preferRelativeResize="0"/>
          <p:nvPr/>
        </p:nvPicPr>
        <p:blipFill rotWithShape="1">
          <a:blip r:embed="rId3">
            <a:alphaModFix/>
          </a:blip>
          <a:srcRect b="0" l="0" r="0" t="0"/>
          <a:stretch/>
        </p:blipFill>
        <p:spPr>
          <a:xfrm>
            <a:off x="3352800" y="1110942"/>
            <a:ext cx="3761254" cy="3761254"/>
          </a:xfrm>
          <a:prstGeom prst="rect">
            <a:avLst/>
          </a:prstGeom>
          <a:noFill/>
          <a:ln>
            <a:noFill/>
          </a:ln>
        </p:spPr>
      </p:pic>
      <p:sp>
        <p:nvSpPr>
          <p:cNvPr id="435" name="Google Shape;435;p12"/>
          <p:cNvSpPr txBox="1"/>
          <p:nvPr/>
        </p:nvSpPr>
        <p:spPr>
          <a:xfrm>
            <a:off x="376990" y="490458"/>
            <a:ext cx="3104147"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000" u="none" cap="none" strike="noStrike">
                <a:solidFill>
                  <a:srgbClr val="80CCF1"/>
                </a:solidFill>
                <a:latin typeface="Arial Rounded"/>
                <a:ea typeface="Arial Rounded"/>
                <a:cs typeface="Arial Rounded"/>
                <a:sym typeface="Arial Rounded"/>
              </a:rPr>
              <a:t>Of the </a:t>
            </a:r>
            <a:r>
              <a:rPr b="1" i="0" lang="en-US" sz="2800" u="none" cap="none" strike="noStrike">
                <a:solidFill>
                  <a:srgbClr val="FBE4D4"/>
                </a:solidFill>
                <a:latin typeface="Arial Rounded"/>
                <a:ea typeface="Arial Rounded"/>
                <a:cs typeface="Arial Rounded"/>
                <a:sym typeface="Arial Rounded"/>
              </a:rPr>
              <a:t>31</a:t>
            </a:r>
            <a:r>
              <a:rPr b="1" i="0" lang="en-US" sz="2000" u="none" cap="none" strike="noStrike">
                <a:solidFill>
                  <a:srgbClr val="80CCF1"/>
                </a:solidFill>
                <a:latin typeface="Arial Rounded"/>
                <a:ea typeface="Arial Rounded"/>
                <a:cs typeface="Arial Rounded"/>
                <a:sym typeface="Arial Rounded"/>
              </a:rPr>
              <a:t> plastic waste reduction projects Unilever </a:t>
            </a:r>
            <a:r>
              <a:rPr b="1" i="0" lang="en-US" sz="2000" u="none" cap="none" strike="noStrike">
                <a:solidFill>
                  <a:schemeClr val="lt1"/>
                </a:solidFill>
                <a:latin typeface="Arial Rounded"/>
                <a:ea typeface="Arial Rounded"/>
                <a:cs typeface="Arial Rounded"/>
                <a:sym typeface="Arial Rounded"/>
              </a:rPr>
              <a:t>launched between 2018 and 2021:</a:t>
            </a:r>
            <a:endParaRPr b="1" i="0" sz="2000" u="none" cap="none" strike="noStrike">
              <a:solidFill>
                <a:schemeClr val="lt1"/>
              </a:solidFill>
              <a:latin typeface="Arial Rounded"/>
              <a:ea typeface="Arial Rounded"/>
              <a:cs typeface="Arial Rounded"/>
              <a:sym typeface="Arial Rounded"/>
            </a:endParaRPr>
          </a:p>
        </p:txBody>
      </p:sp>
      <p:sp>
        <p:nvSpPr>
          <p:cNvPr id="436" name="Google Shape;436;p12"/>
          <p:cNvSpPr txBox="1"/>
          <p:nvPr/>
        </p:nvSpPr>
        <p:spPr>
          <a:xfrm>
            <a:off x="3481138" y="5029169"/>
            <a:ext cx="3128210" cy="13233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FBE4D4"/>
                </a:solidFill>
                <a:latin typeface="Arial Rounded"/>
                <a:ea typeface="Arial Rounded"/>
                <a:cs typeface="Arial Rounded"/>
                <a:sym typeface="Arial Rounded"/>
              </a:rPr>
              <a:t>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2200" u="none" cap="none" strike="noStrike">
                <a:solidFill>
                  <a:schemeClr val="lt1"/>
                </a:solidFill>
                <a:latin typeface="Arial"/>
                <a:ea typeface="Arial"/>
                <a:cs typeface="Arial"/>
                <a:sym typeface="Arial"/>
              </a:rPr>
              <a:t>were announced and never launched</a:t>
            </a:r>
            <a:endParaRPr b="0" i="0" sz="2400" u="none" cap="none" strike="noStrike">
              <a:solidFill>
                <a:schemeClr val="lt1"/>
              </a:solidFill>
              <a:latin typeface="Arial"/>
              <a:ea typeface="Arial"/>
              <a:cs typeface="Arial"/>
              <a:sym typeface="Arial"/>
            </a:endParaRPr>
          </a:p>
        </p:txBody>
      </p:sp>
      <p:pic>
        <p:nvPicPr>
          <p:cNvPr id="437" name="Google Shape;437;p12"/>
          <p:cNvPicPr preferRelativeResize="0"/>
          <p:nvPr/>
        </p:nvPicPr>
        <p:blipFill rotWithShape="1">
          <a:blip r:embed="rId4">
            <a:alphaModFix/>
          </a:blip>
          <a:srcRect b="0" l="0" r="0" t="0"/>
          <a:stretch/>
        </p:blipFill>
        <p:spPr>
          <a:xfrm>
            <a:off x="376990" y="6472918"/>
            <a:ext cx="646329" cy="889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442" name="Shape 442"/>
        <p:cNvGrpSpPr/>
        <p:nvPr/>
      </p:nvGrpSpPr>
      <p:grpSpPr>
        <a:xfrm>
          <a:off x="0" y="0"/>
          <a:ext cx="0" cy="0"/>
          <a:chOff x="0" y="0"/>
          <a:chExt cx="0" cy="0"/>
        </a:xfrm>
      </p:grpSpPr>
      <p:sp>
        <p:nvSpPr>
          <p:cNvPr id="443" name="Google Shape;443;p25"/>
          <p:cNvSpPr/>
          <p:nvPr/>
        </p:nvSpPr>
        <p:spPr>
          <a:xfrm>
            <a:off x="0" y="-88234"/>
            <a:ext cx="7620000" cy="770823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44" name="Google Shape;444;p25"/>
          <p:cNvSpPr/>
          <p:nvPr/>
        </p:nvSpPr>
        <p:spPr>
          <a:xfrm>
            <a:off x="0" y="0"/>
            <a:ext cx="7620000" cy="766305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800" u="none" cap="none" strike="noStrike">
              <a:solidFill>
                <a:schemeClr val="lt1"/>
              </a:solidFill>
              <a:latin typeface="Calibri"/>
              <a:ea typeface="Calibri"/>
              <a:cs typeface="Calibri"/>
              <a:sym typeface="Calibri"/>
            </a:endParaRPr>
          </a:p>
        </p:txBody>
      </p:sp>
      <p:sp>
        <p:nvSpPr>
          <p:cNvPr id="445" name="Google Shape;445;p25"/>
          <p:cNvSpPr txBox="1"/>
          <p:nvPr/>
        </p:nvSpPr>
        <p:spPr>
          <a:xfrm>
            <a:off x="5233427" y="6999263"/>
            <a:ext cx="2120038"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chemeClr val="lt1"/>
                </a:solidFill>
                <a:latin typeface="Arial Black"/>
                <a:ea typeface="Arial Black"/>
                <a:cs typeface="Arial Black"/>
                <a:sym typeface="Arial Black"/>
              </a:rPr>
              <a:t>#QUITSACHETS</a:t>
            </a:r>
            <a:endParaRPr b="0" i="0" sz="1400" u="none" cap="none" strike="noStrike">
              <a:solidFill>
                <a:srgbClr val="000000"/>
              </a:solidFill>
              <a:latin typeface="Arial"/>
              <a:ea typeface="Arial"/>
              <a:cs typeface="Arial"/>
              <a:sym typeface="Arial"/>
            </a:endParaRPr>
          </a:p>
        </p:txBody>
      </p:sp>
      <p:pic>
        <p:nvPicPr>
          <p:cNvPr id="446" name="Google Shape;446;p25">
            <a:hlinkClick r:id="rId3"/>
          </p:cNvPr>
          <p:cNvPicPr preferRelativeResize="0"/>
          <p:nvPr/>
        </p:nvPicPr>
        <p:blipFill rotWithShape="1">
          <a:blip r:embed="rId4">
            <a:alphaModFix/>
          </a:blip>
          <a:srcRect b="0" l="0" r="0" t="0"/>
          <a:stretch/>
        </p:blipFill>
        <p:spPr>
          <a:xfrm>
            <a:off x="3662285" y="804323"/>
            <a:ext cx="3691180" cy="2077130"/>
          </a:xfrm>
          <a:prstGeom prst="rect">
            <a:avLst/>
          </a:prstGeom>
          <a:noFill/>
          <a:ln>
            <a:noFill/>
          </a:ln>
        </p:spPr>
      </p:pic>
      <p:pic>
        <p:nvPicPr>
          <p:cNvPr id="447" name="Google Shape;447;p25">
            <a:hlinkClick r:id="rId5"/>
          </p:cNvPr>
          <p:cNvPicPr preferRelativeResize="0"/>
          <p:nvPr/>
        </p:nvPicPr>
        <p:blipFill rotWithShape="1">
          <a:blip r:embed="rId6">
            <a:alphaModFix/>
          </a:blip>
          <a:srcRect b="0" l="0" r="0" t="0"/>
          <a:stretch/>
        </p:blipFill>
        <p:spPr>
          <a:xfrm>
            <a:off x="3680366" y="3052306"/>
            <a:ext cx="3655018" cy="2056780"/>
          </a:xfrm>
          <a:prstGeom prst="rect">
            <a:avLst/>
          </a:prstGeom>
          <a:noFill/>
          <a:ln>
            <a:noFill/>
          </a:ln>
        </p:spPr>
      </p:pic>
      <p:pic>
        <p:nvPicPr>
          <p:cNvPr id="448" name="Google Shape;448;p25">
            <a:hlinkClick r:id="rId7"/>
          </p:cNvPr>
          <p:cNvPicPr preferRelativeResize="0"/>
          <p:nvPr/>
        </p:nvPicPr>
        <p:blipFill rotWithShape="1">
          <a:blip r:embed="rId8">
            <a:alphaModFix/>
          </a:blip>
          <a:srcRect b="0" l="0" r="0" t="0"/>
          <a:stretch/>
        </p:blipFill>
        <p:spPr>
          <a:xfrm>
            <a:off x="3698448" y="5279939"/>
            <a:ext cx="3655017" cy="2056779"/>
          </a:xfrm>
          <a:prstGeom prst="rect">
            <a:avLst/>
          </a:prstGeom>
          <a:noFill/>
          <a:ln>
            <a:noFill/>
          </a:ln>
        </p:spPr>
      </p:pic>
      <p:sp>
        <p:nvSpPr>
          <p:cNvPr id="449" name="Google Shape;449;p25"/>
          <p:cNvSpPr txBox="1"/>
          <p:nvPr/>
        </p:nvSpPr>
        <p:spPr>
          <a:xfrm>
            <a:off x="266533" y="1952330"/>
            <a:ext cx="31041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chemeClr val="dk1"/>
                </a:solidFill>
                <a:latin typeface="Arial"/>
                <a:ea typeface="Arial"/>
                <a:cs typeface="Arial"/>
                <a:sym typeface="Arial"/>
              </a:rPr>
              <a:t>Download the hi-res version of our “Story of Sachet” posters by clicking each poster.</a:t>
            </a:r>
            <a:endParaRPr b="0" i="0" sz="1800" u="none" cap="none" strike="noStrike">
              <a:solidFill>
                <a:schemeClr val="dk1"/>
              </a:solidFill>
              <a:latin typeface="Arial"/>
              <a:ea typeface="Arial"/>
              <a:cs typeface="Arial"/>
              <a:sym typeface="Arial"/>
            </a:endParaRPr>
          </a:p>
        </p:txBody>
      </p:sp>
      <p:sp>
        <p:nvSpPr>
          <p:cNvPr id="450" name="Google Shape;450;p25"/>
          <p:cNvSpPr txBox="1"/>
          <p:nvPr/>
        </p:nvSpPr>
        <p:spPr>
          <a:xfrm>
            <a:off x="266534" y="804323"/>
            <a:ext cx="3104147" cy="989974"/>
          </a:xfrm>
          <a:prstGeom prst="rect">
            <a:avLst/>
          </a:prstGeom>
          <a:noFill/>
          <a:ln>
            <a:noFill/>
          </a:ln>
        </p:spPr>
        <p:txBody>
          <a:bodyPr anchorCtr="0" anchor="t" bIns="45700" lIns="91425" spcFirstLastPara="1" rIns="91425" wrap="square" tIns="45700">
            <a:spAutoFit/>
          </a:bodyPr>
          <a:lstStyle/>
          <a:p>
            <a:pPr indent="0" lvl="0" marL="0" marR="0" rtl="0" algn="l">
              <a:lnSpc>
                <a:spcPct val="87500"/>
              </a:lnSpc>
              <a:spcBef>
                <a:spcPts val="0"/>
              </a:spcBef>
              <a:spcAft>
                <a:spcPts val="0"/>
              </a:spcAft>
              <a:buNone/>
            </a:pPr>
            <a:r>
              <a:rPr b="1" i="0" lang="en-US" sz="4000" u="none" cap="none" strike="noStrike">
                <a:solidFill>
                  <a:srgbClr val="002060"/>
                </a:solidFill>
                <a:latin typeface="Arial Rounded"/>
                <a:ea typeface="Arial Rounded"/>
                <a:cs typeface="Arial Rounded"/>
                <a:sym typeface="Arial Rounded"/>
              </a:rPr>
              <a:t>Story of Sachets</a:t>
            </a:r>
            <a:endParaRPr b="1" i="0" sz="4000" u="none" cap="none" strike="noStrike">
              <a:solidFill>
                <a:srgbClr val="002060"/>
              </a:solidFill>
              <a:latin typeface="Arial Rounded"/>
              <a:ea typeface="Arial Rounded"/>
              <a:cs typeface="Arial Rounded"/>
              <a:sym typeface="Arial Round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g229685fea08_0_23"/>
          <p:cNvPicPr preferRelativeResize="0"/>
          <p:nvPr/>
        </p:nvPicPr>
        <p:blipFill>
          <a:blip r:embed="rId3">
            <a:alphaModFix/>
          </a:blip>
          <a:stretch>
            <a:fillRect/>
          </a:stretch>
        </p:blipFill>
        <p:spPr>
          <a:xfrm>
            <a:off x="0" y="0"/>
            <a:ext cx="7620000" cy="762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g22af7a8d99b_0_6"/>
          <p:cNvPicPr preferRelativeResize="0"/>
          <p:nvPr/>
        </p:nvPicPr>
        <p:blipFill>
          <a:blip r:embed="rId3">
            <a:alphaModFix/>
          </a:blip>
          <a:stretch>
            <a:fillRect/>
          </a:stretch>
        </p:blipFill>
        <p:spPr>
          <a:xfrm>
            <a:off x="152400" y="152400"/>
            <a:ext cx="7315200" cy="7315200"/>
          </a:xfrm>
          <a:prstGeom prst="rect">
            <a:avLst/>
          </a:prstGeom>
          <a:noFill/>
          <a:ln>
            <a:noFill/>
          </a:ln>
        </p:spPr>
      </p:pic>
      <p:pic>
        <p:nvPicPr>
          <p:cNvPr id="133" name="Google Shape;133;g22af7a8d99b_0_6"/>
          <p:cNvPicPr preferRelativeResize="0"/>
          <p:nvPr/>
        </p:nvPicPr>
        <p:blipFill>
          <a:blip r:embed="rId4">
            <a:alphaModFix/>
          </a:blip>
          <a:stretch>
            <a:fillRect/>
          </a:stretch>
        </p:blipFill>
        <p:spPr>
          <a:xfrm>
            <a:off x="0" y="0"/>
            <a:ext cx="7620000" cy="76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g22af7a8d99b_0_10"/>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g257f6d8455f_0_5"/>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g257f6d8455f_0_12"/>
          <p:cNvPicPr preferRelativeResize="0"/>
          <p:nvPr/>
        </p:nvPicPr>
        <p:blipFill>
          <a:blip r:embed="rId3">
            <a:alphaModFix/>
          </a:blip>
          <a:stretch>
            <a:fillRect/>
          </a:stretch>
        </p:blipFill>
        <p:spPr>
          <a:xfrm>
            <a:off x="152400" y="152400"/>
            <a:ext cx="7315200" cy="7315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2019-10-14T07:12:11Z</dcterms:created>
  <dc:creator>Safir Soeparna (APCOM)</dc:creator>
</cp:coreProperties>
</file>